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80"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50471" y="0"/>
            <a:ext cx="8460119" cy="6858000"/>
            <a:chOff x="2050471" y="0"/>
            <a:chExt cx="8460119" cy="6858000"/>
          </a:xfrm>
        </p:grpSpPr>
        <p:pic>
          <p:nvPicPr>
            <p:cNvPr id="3" name="Picture 2"/>
            <p:cNvPicPr>
              <a:picLocks noChangeAspect="1"/>
            </p:cNvPicPr>
            <p:nvPr/>
          </p:nvPicPr>
          <p:blipFill>
            <a:blip r:embed="rId3"/>
            <a:stretch>
              <a:fillRect/>
            </a:stretch>
          </p:blipFill>
          <p:spPr>
            <a:xfrm>
              <a:off x="2050471" y="0"/>
              <a:ext cx="8460119" cy="6585527"/>
            </a:xfrm>
            <a:prstGeom prst="rect">
              <a:avLst/>
            </a:prstGeom>
          </p:spPr>
        </p:pic>
        <p:grpSp>
          <p:nvGrpSpPr>
            <p:cNvPr id="6" name="Group 5"/>
            <p:cNvGrpSpPr/>
            <p:nvPr/>
          </p:nvGrpSpPr>
          <p:grpSpPr>
            <a:xfrm>
              <a:off x="2822339" y="6471509"/>
              <a:ext cx="7423040" cy="386491"/>
              <a:chOff x="2831575" y="6516594"/>
              <a:chExt cx="7423040" cy="386491"/>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rotWithShape="1">
              <a:blip r:embed="rId5"/>
              <a:srcRect t="6495"/>
              <a:stretch/>
            </p:blipFill>
            <p:spPr>
              <a:xfrm>
                <a:off x="7370957" y="6538249"/>
                <a:ext cx="2883658" cy="364836"/>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0.53</a:t>
              </a:r>
              <a:endParaRPr lang="en-US" sz="1400" dirty="0" smtClean="0"/>
            </a:p>
            <a:p>
              <a:r>
                <a:rPr lang="en-US" sz="1400" dirty="0" smtClean="0"/>
                <a:t>Marginal R</a:t>
              </a:r>
              <a:r>
                <a:rPr lang="en-US" sz="1400" baseline="30000" dirty="0" smtClean="0"/>
                <a:t>2 </a:t>
              </a:r>
              <a:r>
                <a:rPr lang="en-US" sz="1400" dirty="0"/>
                <a:t>= </a:t>
              </a:r>
              <a:r>
                <a:rPr lang="en-US" sz="1400" dirty="0" smtClean="0"/>
                <a:t>0.08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0.32</a:t>
              </a:r>
              <a:endParaRPr lang="en-US" sz="1400" dirty="0" smtClean="0"/>
            </a:p>
            <a:p>
              <a:r>
                <a:rPr lang="en-US" sz="1400" dirty="0" smtClean="0"/>
                <a:t>Marginal R</a:t>
              </a:r>
              <a:r>
                <a:rPr lang="en-US" sz="1400" baseline="30000" dirty="0" smtClean="0"/>
                <a:t>2 </a:t>
              </a:r>
              <a:r>
                <a:rPr lang="en-US" sz="1400" dirty="0"/>
                <a:t>= </a:t>
              </a:r>
              <a:r>
                <a:rPr lang="en-US" sz="1400" dirty="0" smtClean="0"/>
                <a:t>0.09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2" y="5989871"/>
            <a:ext cx="10515600" cy="870299"/>
          </a:xfrm>
        </p:spPr>
        <p:txBody>
          <a:bodyPr/>
          <a:lstStyle/>
          <a:p>
            <a:r>
              <a:rPr lang="en-US" dirty="0" smtClean="0"/>
              <a:t>1a null</a:t>
            </a:r>
            <a:endParaRPr lang="en-US" dirty="0"/>
          </a:p>
        </p:txBody>
      </p:sp>
      <p:grpSp>
        <p:nvGrpSpPr>
          <p:cNvPr id="20" name="Group 19"/>
          <p:cNvGrpSpPr/>
          <p:nvPr/>
        </p:nvGrpSpPr>
        <p:grpSpPr>
          <a:xfrm>
            <a:off x="0" y="702240"/>
            <a:ext cx="12052308" cy="3967803"/>
            <a:chOff x="39472" y="702240"/>
            <a:chExt cx="12052308" cy="3967803"/>
          </a:xfrm>
        </p:grpSpPr>
        <p:pic>
          <p:nvPicPr>
            <p:cNvPr id="7" name="Picture 6"/>
            <p:cNvPicPr>
              <a:picLocks noChangeAspect="1"/>
            </p:cNvPicPr>
            <p:nvPr/>
          </p:nvPicPr>
          <p:blipFill rotWithShape="1">
            <a:blip r:embed="rId2"/>
            <a:srcRect l="9028" b="8911"/>
            <a:stretch/>
          </p:blipFill>
          <p:spPr>
            <a:xfrm>
              <a:off x="4304180" y="1071572"/>
              <a:ext cx="3617602" cy="2871019"/>
            </a:xfrm>
            <a:prstGeom prst="rect">
              <a:avLst/>
            </a:prstGeom>
          </p:spPr>
        </p:pic>
        <p:sp>
          <p:nvSpPr>
            <p:cNvPr id="9" name="TextBox 8"/>
            <p:cNvSpPr txBox="1"/>
            <p:nvPr/>
          </p:nvSpPr>
          <p:spPr>
            <a:xfrm>
              <a:off x="4573956" y="3712362"/>
              <a:ext cx="1118147" cy="677108"/>
            </a:xfrm>
            <a:prstGeom prst="rect">
              <a:avLst/>
            </a:prstGeom>
            <a:noFill/>
          </p:spPr>
          <p:txBody>
            <a:bodyPr wrap="square" rtlCol="0">
              <a:spAutoFit/>
            </a:bodyPr>
            <a:lstStyle/>
            <a:p>
              <a:r>
                <a:rPr lang="en-US" sz="1600" dirty="0" smtClean="0"/>
                <a:t>0</a:t>
              </a:r>
              <a:r>
                <a:rPr lang="en-US" sz="2500" dirty="0" smtClean="0"/>
                <a:t> </a:t>
              </a:r>
            </a:p>
            <a:p>
              <a:r>
                <a:rPr lang="en-US" sz="1300" dirty="0" smtClean="0"/>
                <a:t>lognormal</a:t>
              </a:r>
            </a:p>
          </p:txBody>
        </p:sp>
        <p:sp>
          <p:nvSpPr>
            <p:cNvPr id="10" name="TextBox 9"/>
            <p:cNvSpPr txBox="1"/>
            <p:nvPr/>
          </p:nvSpPr>
          <p:spPr>
            <a:xfrm>
              <a:off x="6839049" y="3849109"/>
              <a:ext cx="987228" cy="538609"/>
            </a:xfrm>
            <a:prstGeom prst="rect">
              <a:avLst/>
            </a:prstGeom>
            <a:noFill/>
          </p:spPr>
          <p:txBody>
            <a:bodyPr wrap="square" rtlCol="0">
              <a:spAutoFit/>
            </a:bodyPr>
            <a:lstStyle/>
            <a:p>
              <a:pPr algn="r"/>
              <a:r>
                <a:rPr lang="en-US" sz="1600" dirty="0" smtClean="0"/>
                <a:t>1</a:t>
              </a:r>
            </a:p>
            <a:p>
              <a:pPr algn="r"/>
              <a:r>
                <a:rPr lang="en-US" sz="1300" dirty="0" smtClean="0"/>
                <a:t>logseries</a:t>
              </a:r>
            </a:p>
          </p:txBody>
        </p:sp>
        <p:sp>
          <p:nvSpPr>
            <p:cNvPr id="12" name="TextBox 11"/>
            <p:cNvSpPr txBox="1"/>
            <p:nvPr/>
          </p:nvSpPr>
          <p:spPr>
            <a:xfrm>
              <a:off x="5966814" y="3850632"/>
              <a:ext cx="541589" cy="338554"/>
            </a:xfrm>
            <a:prstGeom prst="rect">
              <a:avLst/>
            </a:prstGeom>
            <a:noFill/>
          </p:spPr>
          <p:txBody>
            <a:bodyPr wrap="square" rtlCol="0">
              <a:spAutoFit/>
            </a:bodyPr>
            <a:lstStyle/>
            <a:p>
              <a:r>
                <a:rPr lang="en-US" sz="1600" dirty="0" smtClean="0"/>
                <a:t>0.5</a:t>
              </a:r>
              <a:endParaRPr lang="en-US" sz="1600" dirty="0"/>
            </a:p>
          </p:txBody>
        </p:sp>
        <p:sp>
          <p:nvSpPr>
            <p:cNvPr id="4" name="TextBox 3"/>
            <p:cNvSpPr txBox="1"/>
            <p:nvPr/>
          </p:nvSpPr>
          <p:spPr>
            <a:xfrm>
              <a:off x="4587381" y="702240"/>
              <a:ext cx="187356"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438955" y="702240"/>
              <a:ext cx="187356" cy="369332"/>
            </a:xfrm>
            <a:prstGeom prst="rect">
              <a:avLst/>
            </a:prstGeom>
            <a:noFill/>
          </p:spPr>
          <p:txBody>
            <a:bodyPr wrap="square" rtlCol="0">
              <a:spAutoFit/>
            </a:bodyPr>
            <a:lstStyle/>
            <a:p>
              <a:r>
                <a:rPr lang="en-US" dirty="0" smtClean="0"/>
                <a:t>C</a:t>
              </a:r>
              <a:endParaRPr lang="en-US" dirty="0"/>
            </a:p>
          </p:txBody>
        </p:sp>
        <p:pic>
          <p:nvPicPr>
            <p:cNvPr id="5" name="Picture 4"/>
            <p:cNvPicPr>
              <a:picLocks noChangeAspect="1"/>
            </p:cNvPicPr>
            <p:nvPr/>
          </p:nvPicPr>
          <p:blipFill rotWithShape="1">
            <a:blip r:embed="rId3"/>
            <a:srcRect l="3396" t="3455" r="52771" b="50791"/>
            <a:stretch/>
          </p:blipFill>
          <p:spPr>
            <a:xfrm>
              <a:off x="39472" y="1315846"/>
              <a:ext cx="4095825" cy="3354197"/>
            </a:xfrm>
            <a:prstGeom prst="rect">
              <a:avLst/>
            </a:prstGeom>
          </p:spPr>
        </p:pic>
        <p:sp>
          <p:nvSpPr>
            <p:cNvPr id="17" name="TextBox 16"/>
            <p:cNvSpPr txBox="1"/>
            <p:nvPr/>
          </p:nvSpPr>
          <p:spPr>
            <a:xfrm>
              <a:off x="746782" y="702240"/>
              <a:ext cx="187356"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5282243" y="4189186"/>
              <a:ext cx="1956301" cy="446276"/>
            </a:xfrm>
            <a:prstGeom prst="rect">
              <a:avLst/>
            </a:prstGeom>
            <a:noFill/>
          </p:spPr>
          <p:txBody>
            <a:bodyPr wrap="square" rtlCol="0">
              <a:spAutoFit/>
            </a:bodyPr>
            <a:lstStyle/>
            <a:p>
              <a:r>
                <a:rPr lang="en-US" sz="2300" dirty="0" smtClean="0"/>
                <a:t>Akaike Weight</a:t>
              </a:r>
              <a:endParaRPr lang="en-US" sz="2300" dirty="0"/>
            </a:p>
          </p:txBody>
        </p:sp>
        <p:sp>
          <p:nvSpPr>
            <p:cNvPr id="24" name="TextBox 23"/>
            <p:cNvSpPr txBox="1"/>
            <p:nvPr/>
          </p:nvSpPr>
          <p:spPr>
            <a:xfrm rot="16200000">
              <a:off x="7105696" y="2062379"/>
              <a:ext cx="1640096" cy="446276"/>
            </a:xfrm>
            <a:prstGeom prst="rect">
              <a:avLst/>
            </a:prstGeom>
            <a:noFill/>
          </p:spPr>
          <p:txBody>
            <a:bodyPr wrap="square" rtlCol="0">
              <a:spAutoFit/>
            </a:bodyPr>
            <a:lstStyle/>
            <a:p>
              <a:r>
                <a:rPr lang="en-US" sz="2300" dirty="0" smtClean="0"/>
                <a:t>Frequency</a:t>
              </a:r>
              <a:endParaRPr lang="en-US" sz="2300" dirty="0"/>
            </a:p>
          </p:txBody>
        </p:sp>
        <p:sp>
          <p:nvSpPr>
            <p:cNvPr id="26" name="TextBox 25"/>
            <p:cNvSpPr txBox="1"/>
            <p:nvPr/>
          </p:nvSpPr>
          <p:spPr>
            <a:xfrm rot="16200000">
              <a:off x="3425430" y="2162871"/>
              <a:ext cx="1439112" cy="446276"/>
            </a:xfrm>
            <a:prstGeom prst="rect">
              <a:avLst/>
            </a:prstGeom>
            <a:noFill/>
          </p:spPr>
          <p:txBody>
            <a:bodyPr wrap="none" rtlCol="0">
              <a:spAutoFit/>
            </a:bodyPr>
            <a:lstStyle/>
            <a:p>
              <a:r>
                <a:rPr lang="en-US" sz="2300" dirty="0" smtClean="0"/>
                <a:t>Frequency</a:t>
              </a:r>
              <a:endParaRPr lang="en-US" sz="2300" dirty="0"/>
            </a:p>
          </p:txBody>
        </p:sp>
        <p:pic>
          <p:nvPicPr>
            <p:cNvPr id="30" name="Picture 29"/>
            <p:cNvPicPr>
              <a:picLocks noChangeAspect="1"/>
            </p:cNvPicPr>
            <p:nvPr/>
          </p:nvPicPr>
          <p:blipFill>
            <a:blip r:embed="rId4"/>
            <a:stretch>
              <a:fillRect/>
            </a:stretch>
          </p:blipFill>
          <p:spPr>
            <a:xfrm>
              <a:off x="1295046" y="1565961"/>
              <a:ext cx="2414119" cy="623874"/>
            </a:xfrm>
            <a:prstGeom prst="rect">
              <a:avLst/>
            </a:prstGeom>
          </p:spPr>
        </p:pic>
        <p:pic>
          <p:nvPicPr>
            <p:cNvPr id="6" name="Picture 5"/>
            <p:cNvPicPr>
              <a:picLocks noChangeAspect="1"/>
            </p:cNvPicPr>
            <p:nvPr/>
          </p:nvPicPr>
          <p:blipFill rotWithShape="1">
            <a:blip r:embed="rId5"/>
            <a:srcRect l="74371" t="41020" r="3070" b="50496"/>
            <a:stretch/>
          </p:blipFill>
          <p:spPr>
            <a:xfrm>
              <a:off x="4993272" y="1565961"/>
              <a:ext cx="2683350" cy="642352"/>
            </a:xfrm>
            <a:prstGeom prst="rect">
              <a:avLst/>
            </a:prstGeom>
          </p:spPr>
        </p:pic>
        <p:cxnSp>
          <p:nvCxnSpPr>
            <p:cNvPr id="8" name="Straight Arrow Connector 7"/>
            <p:cNvCxnSpPr/>
            <p:nvPr/>
          </p:nvCxnSpPr>
          <p:spPr>
            <a:xfrm>
              <a:off x="5708705" y="4198465"/>
              <a:ext cx="961461" cy="936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9" name="Picture 18"/>
            <p:cNvPicPr>
              <a:picLocks noChangeAspect="1"/>
            </p:cNvPicPr>
            <p:nvPr/>
          </p:nvPicPr>
          <p:blipFill rotWithShape="1">
            <a:blip r:embed="rId6"/>
            <a:srcRect l="7058"/>
            <a:stretch/>
          </p:blipFill>
          <p:spPr>
            <a:xfrm>
              <a:off x="8090665" y="1184577"/>
              <a:ext cx="4001115" cy="3479530"/>
            </a:xfrm>
            <a:prstGeom prst="rect">
              <a:avLst/>
            </a:prstGeom>
          </p:spPr>
        </p:pic>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17" name="Group 16"/>
          <p:cNvGrpSpPr/>
          <p:nvPr/>
        </p:nvGrpSpPr>
        <p:grpSpPr>
          <a:xfrm>
            <a:off x="108642" y="1235125"/>
            <a:ext cx="12083357" cy="3121029"/>
            <a:chOff x="108642" y="1235125"/>
            <a:chExt cx="12083357" cy="3121029"/>
          </a:xfrm>
        </p:grpSpPr>
        <p:pic>
          <p:nvPicPr>
            <p:cNvPr id="6" name="Picture 5"/>
            <p:cNvPicPr>
              <a:picLocks noChangeAspect="1"/>
            </p:cNvPicPr>
            <p:nvPr/>
          </p:nvPicPr>
          <p:blipFill rotWithShape="1">
            <a:blip r:embed="rId2"/>
            <a:srcRect t="1437"/>
            <a:stretch/>
          </p:blipFill>
          <p:spPr>
            <a:xfrm>
              <a:off x="3993295" y="1256122"/>
              <a:ext cx="3946473" cy="2831557"/>
            </a:xfrm>
            <a:prstGeom prst="rect">
              <a:avLst/>
            </a:prstGeom>
          </p:spPr>
        </p:pic>
        <p:pic>
          <p:nvPicPr>
            <p:cNvPr id="7" name="Picture 6"/>
            <p:cNvPicPr>
              <a:picLocks noChangeAspect="1"/>
            </p:cNvPicPr>
            <p:nvPr/>
          </p:nvPicPr>
          <p:blipFill rotWithShape="1">
            <a:blip r:embed="rId3"/>
            <a:srcRect l="3657" b="476"/>
            <a:stretch/>
          </p:blipFill>
          <p:spPr>
            <a:xfrm>
              <a:off x="250723" y="1256123"/>
              <a:ext cx="3742572" cy="2831556"/>
            </a:xfrm>
            <a:prstGeom prst="rect">
              <a:avLst/>
            </a:prstGeom>
          </p:spPr>
        </p:pic>
        <p:pic>
          <p:nvPicPr>
            <p:cNvPr id="9" name="Picture 8"/>
            <p:cNvPicPr>
              <a:picLocks noChangeAspect="1"/>
            </p:cNvPicPr>
            <p:nvPr/>
          </p:nvPicPr>
          <p:blipFill rotWithShape="1">
            <a:blip r:embed="rId4"/>
            <a:srcRect l="-113" t="32835" r="96440" b="41297"/>
            <a:stretch/>
          </p:blipFill>
          <p:spPr>
            <a:xfrm>
              <a:off x="108642" y="2190938"/>
              <a:ext cx="144855" cy="733332"/>
            </a:xfrm>
            <a:prstGeom prst="rect">
              <a:avLst/>
            </a:prstGeom>
          </p:spPr>
        </p:pic>
        <p:pic>
          <p:nvPicPr>
            <p:cNvPr id="10" name="Picture 9"/>
            <p:cNvPicPr>
              <a:picLocks noChangeAspect="1"/>
            </p:cNvPicPr>
            <p:nvPr/>
          </p:nvPicPr>
          <p:blipFill>
            <a:blip r:embed="rId5"/>
            <a:stretch>
              <a:fillRect/>
            </a:stretch>
          </p:blipFill>
          <p:spPr>
            <a:xfrm>
              <a:off x="767596" y="1235125"/>
              <a:ext cx="1133632" cy="1138355"/>
            </a:xfrm>
            <a:prstGeom prst="rect">
              <a:avLst/>
            </a:prstGeom>
          </p:spPr>
        </p:pic>
        <p:pic>
          <p:nvPicPr>
            <p:cNvPr id="15" name="Picture 14"/>
            <p:cNvPicPr>
              <a:picLocks noChangeAspect="1"/>
            </p:cNvPicPr>
            <p:nvPr/>
          </p:nvPicPr>
          <p:blipFill rotWithShape="1">
            <a:blip r:embed="rId6"/>
            <a:srcRect l="5309"/>
            <a:stretch/>
          </p:blipFill>
          <p:spPr>
            <a:xfrm>
              <a:off x="7989454" y="1256121"/>
              <a:ext cx="4202545" cy="3100033"/>
            </a:xfrm>
            <a:prstGeom prst="rect">
              <a:avLst/>
            </a:prstGeom>
          </p:spPr>
        </p:pic>
        <p:sp>
          <p:nvSpPr>
            <p:cNvPr id="16" name="TextBox 15"/>
            <p:cNvSpPr txBox="1"/>
            <p:nvPr/>
          </p:nvSpPr>
          <p:spPr>
            <a:xfrm rot="16200000">
              <a:off x="7011622" y="2021661"/>
              <a:ext cx="1640096" cy="338554"/>
            </a:xfrm>
            <a:prstGeom prst="rect">
              <a:avLst/>
            </a:prstGeom>
            <a:noFill/>
          </p:spPr>
          <p:txBody>
            <a:bodyPr wrap="square" rtlCol="0">
              <a:spAutoFit/>
            </a:bodyPr>
            <a:lstStyle/>
            <a:p>
              <a:r>
                <a:rPr lang="en-US" sz="1600" dirty="0" smtClean="0"/>
                <a:t>Frequency</a:t>
              </a:r>
              <a:endParaRPr lang="en-US" sz="1600" dirty="0"/>
            </a:p>
          </p:txBody>
        </p:sp>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357775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56373" y="203200"/>
            <a:ext cx="9249615" cy="6397718"/>
            <a:chOff x="1074846" y="0"/>
            <a:chExt cx="9249615" cy="6397718"/>
          </a:xfrm>
        </p:grpSpPr>
        <p:pic>
          <p:nvPicPr>
            <p:cNvPr id="2" name="Picture 1"/>
            <p:cNvPicPr>
              <a:picLocks noChangeAspect="1"/>
            </p:cNvPicPr>
            <p:nvPr/>
          </p:nvPicPr>
          <p:blipFill>
            <a:blip r:embed="rId2"/>
            <a:stretch>
              <a:fillRect/>
            </a:stretch>
          </p:blipFill>
          <p:spPr>
            <a:xfrm>
              <a:off x="1074846" y="0"/>
              <a:ext cx="9249615" cy="6081239"/>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0.28</a:t>
              </a:r>
              <a:endParaRPr lang="en-US" sz="1400" dirty="0" smtClean="0"/>
            </a:p>
            <a:p>
              <a:r>
                <a:rPr lang="en-US" sz="1400" dirty="0" smtClean="0"/>
                <a:t>Marginal R</a:t>
              </a:r>
              <a:r>
                <a:rPr lang="en-US" sz="1400" baseline="30000" dirty="0" smtClean="0"/>
                <a:t>2 </a:t>
              </a:r>
              <a:r>
                <a:rPr lang="en-US" sz="1400" dirty="0"/>
                <a:t>= </a:t>
              </a:r>
              <a:r>
                <a:rPr lang="en-US" sz="1400" dirty="0" smtClean="0"/>
                <a:t>0.06 </a:t>
              </a:r>
              <a:endParaRPr lang="en-US" sz="1400" dirty="0"/>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pic>
          <p:nvPicPr>
            <p:cNvPr id="8" name="Picture 7"/>
            <p:cNvPicPr>
              <a:picLocks noChangeAspect="1"/>
            </p:cNvPicPr>
            <p:nvPr/>
          </p:nvPicPr>
          <p:blipFill>
            <a:blip r:embed="rId5"/>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p>
            <a:p>
              <a:pPr algn="r"/>
              <a:r>
                <a:rPr lang="en-US" sz="1400" dirty="0" smtClean="0"/>
                <a:t>logseries </a:t>
              </a:r>
              <a:endParaRPr lang="en-US" sz="1400" dirty="0"/>
            </a:p>
          </p:txBody>
        </p:sp>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39332" y="0"/>
            <a:ext cx="8480378" cy="6896940"/>
            <a:chOff x="1439332" y="0"/>
            <a:chExt cx="8480378" cy="6896940"/>
          </a:xfrm>
        </p:grpSpPr>
        <p:pic>
          <p:nvPicPr>
            <p:cNvPr id="2" name="Picture 1"/>
            <p:cNvPicPr>
              <a:picLocks noChangeAspect="1"/>
            </p:cNvPicPr>
            <p:nvPr/>
          </p:nvPicPr>
          <p:blipFill>
            <a:blip r:embed="rId2"/>
            <a:stretch>
              <a:fillRect/>
            </a:stretch>
          </p:blipFill>
          <p:spPr>
            <a:xfrm>
              <a:off x="1439332" y="0"/>
              <a:ext cx="8480378" cy="6608190"/>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0.11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5241</TotalTime>
  <Words>400</Words>
  <Application>Microsoft Office PowerPoint</Application>
  <PresentationFormat>Widescreen</PresentationFormat>
  <Paragraphs>115</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397</cp:revision>
  <dcterms:created xsi:type="dcterms:W3CDTF">2016-11-15T13:25:48Z</dcterms:created>
  <dcterms:modified xsi:type="dcterms:W3CDTF">2018-03-29T17:06:04Z</dcterms:modified>
</cp:coreProperties>
</file>