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7" r:id="rId3"/>
    <p:sldId id="259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1820-D199-4D82-91AF-C50B1D3B111A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0E3DB-BCAB-42BD-8DDD-04198F9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Bird – created by </a:t>
            </a:r>
            <a:r>
              <a:rPr lang="en-US" dirty="0" err="1" smtClean="0"/>
              <a:t>parkjisun</a:t>
            </a:r>
            <a:endParaRPr lang="en-US" dirty="0" smtClean="0"/>
          </a:p>
          <a:p>
            <a:r>
              <a:rPr lang="en-US" dirty="0" smtClean="0"/>
              <a:t>Tree – created by Edward</a:t>
            </a:r>
            <a:r>
              <a:rPr lang="en-US" baseline="0" dirty="0" smtClean="0"/>
              <a:t> Boatman</a:t>
            </a:r>
          </a:p>
          <a:p>
            <a:r>
              <a:rPr lang="en-US" dirty="0" smtClean="0"/>
              <a:t>Deer – created by </a:t>
            </a:r>
            <a:r>
              <a:rPr lang="en-US" dirty="0" err="1" smtClean="0"/>
              <a:t>sagit</a:t>
            </a:r>
            <a:r>
              <a:rPr lang="en-US" dirty="0" smtClean="0"/>
              <a:t> </a:t>
            </a:r>
            <a:r>
              <a:rPr lang="en-US" dirty="0" err="1" smtClean="0"/>
              <a:t>milshtein</a:t>
            </a:r>
            <a:endParaRPr lang="en-US" dirty="0" smtClean="0"/>
          </a:p>
          <a:p>
            <a:r>
              <a:rPr lang="en-US" dirty="0" smtClean="0"/>
              <a:t>Fish – created by Iconic</a:t>
            </a:r>
          </a:p>
          <a:p>
            <a:r>
              <a:rPr lang="en-US" dirty="0" smtClean="0"/>
              <a:t>Butterfly – created by Jacqueline </a:t>
            </a:r>
            <a:r>
              <a:rPr lang="en-US" dirty="0" err="1" smtClean="0"/>
              <a:t>Fernandes</a:t>
            </a:r>
            <a:endParaRPr lang="en-US" dirty="0" smtClean="0"/>
          </a:p>
          <a:p>
            <a:r>
              <a:rPr lang="en-US" dirty="0" smtClean="0"/>
              <a:t>Shell</a:t>
            </a:r>
            <a:r>
              <a:rPr lang="en-US" baseline="0" dirty="0" smtClean="0"/>
              <a:t> – created by B Barrett Noun project</a:t>
            </a:r>
          </a:p>
          <a:p>
            <a:r>
              <a:rPr lang="en-US" baseline="0" dirty="0" smtClean="0"/>
              <a:t>Bacteria – created by Boris </a:t>
            </a:r>
            <a:r>
              <a:rPr lang="en-US" baseline="0" dirty="0" err="1" smtClean="0"/>
              <a:t>Belov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64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906033"/>
            <a:ext cx="465551" cy="2309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3" y="1499893"/>
            <a:ext cx="279903" cy="2825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970153"/>
            <a:ext cx="370436" cy="2977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256" y="1132645"/>
            <a:ext cx="323395" cy="2849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237652"/>
            <a:ext cx="395345" cy="32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256" y="733268"/>
            <a:ext cx="386064" cy="329776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093270"/>
              </p:ext>
            </p:extLst>
          </p:nvPr>
        </p:nvGraphicFramePr>
        <p:xfrm>
          <a:off x="2032000" y="723583"/>
          <a:ext cx="191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65">
                  <a:extLst>
                    <a:ext uri="{9D8B030D-6E8A-4147-A177-3AD203B41FA5}">
                      <a16:colId xmlns:a16="http://schemas.microsoft.com/office/drawing/2014/main" val="1812283001"/>
                    </a:ext>
                  </a:extLst>
                </a:gridCol>
                <a:gridCol w="1427585">
                  <a:extLst>
                    <a:ext uri="{9D8B030D-6E8A-4147-A177-3AD203B41FA5}">
                      <a16:colId xmlns:a16="http://schemas.microsoft.com/office/drawing/2014/main" val="357413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4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55806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6589" y="2588903"/>
            <a:ext cx="422129" cy="32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91276" y="119864"/>
            <a:ext cx="9003587" cy="6196018"/>
            <a:chOff x="1291276" y="119864"/>
            <a:chExt cx="9003587" cy="6196018"/>
          </a:xfrm>
        </p:grpSpPr>
        <p:grpSp>
          <p:nvGrpSpPr>
            <p:cNvPr id="7" name="Group 6"/>
            <p:cNvGrpSpPr/>
            <p:nvPr/>
          </p:nvGrpSpPr>
          <p:grpSpPr>
            <a:xfrm>
              <a:off x="1291276" y="119864"/>
              <a:ext cx="9003587" cy="6196018"/>
              <a:chOff x="1291276" y="119864"/>
              <a:chExt cx="9003587" cy="6196018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91276" y="119864"/>
                <a:ext cx="9003587" cy="6196018"/>
              </a:xfrm>
              <a:prstGeom prst="rect">
                <a:avLst/>
              </a:prstGeom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2721075" y="6066646"/>
                <a:ext cx="7329465" cy="243895"/>
                <a:chOff x="2721075" y="6066646"/>
                <a:chExt cx="7329465" cy="243895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2721075" y="6066646"/>
                  <a:ext cx="7329465" cy="243895"/>
                  <a:chOff x="2887074" y="6066646"/>
                  <a:chExt cx="7329465" cy="243895"/>
                </a:xfrm>
              </p:grpSpPr>
              <p:pic>
                <p:nvPicPr>
                  <p:cNvPr id="12" name="Picture 11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63568" y="6102067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93928" y="6069896"/>
                    <a:ext cx="223459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93403" y="6083191"/>
                    <a:ext cx="254344" cy="224100"/>
                  </a:xfrm>
                  <a:prstGeom prst="rect">
                    <a:avLst/>
                  </a:prstGeom>
                </p:spPr>
              </p:pic>
              <p:pic>
                <p:nvPicPr>
                  <p:cNvPr id="17" name="Picture 16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4185" y="6084731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8" name="Picture 17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  <p:pic>
                <p:nvPicPr>
                  <p:cNvPr id="19" name="Picture 18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4161" y="6098817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21" name="Picture 20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14521" y="6066646"/>
                    <a:ext cx="223459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22" name="Picture 21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935906" y="6073040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23" name="Picture 22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13996" y="6079941"/>
                    <a:ext cx="254344" cy="224100"/>
                  </a:xfrm>
                  <a:prstGeom prst="rect">
                    <a:avLst/>
                  </a:prstGeom>
                </p:spPr>
              </p:pic>
              <p:pic>
                <p:nvPicPr>
                  <p:cNvPr id="24" name="Picture 23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34778" y="6081481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25" name="Picture 24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7507667" y="607994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</p:grp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351905" y="6079941"/>
              <a:ext cx="302061" cy="2359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628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402796" y="1022472"/>
            <a:ext cx="11114026" cy="4082530"/>
            <a:chOff x="402796" y="1022472"/>
            <a:chExt cx="11114026" cy="408253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75270" y="1022472"/>
              <a:ext cx="5541552" cy="371658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796" y="1160584"/>
              <a:ext cx="5510030" cy="3578470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1208531" y="4730332"/>
              <a:ext cx="4277869" cy="362793"/>
              <a:chOff x="1208531" y="4730332"/>
              <a:chExt cx="4277869" cy="36279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4661" y="4790213"/>
                <a:ext cx="486164" cy="241208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5268" y="4741271"/>
                <a:ext cx="333613" cy="336803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429" y="4756321"/>
                <a:ext cx="418971" cy="336804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65" y="4756321"/>
                <a:ext cx="379723" cy="33457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5884" y="4737314"/>
                <a:ext cx="409645" cy="336804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208531" y="4739054"/>
                <a:ext cx="381880" cy="326202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56135" y="4730332"/>
                <a:ext cx="450962" cy="352248"/>
              </a:xfrm>
              <a:prstGeom prst="rect">
                <a:avLst/>
              </a:prstGeom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6777683" y="4742209"/>
              <a:ext cx="4277869" cy="362793"/>
              <a:chOff x="1208531" y="4730332"/>
              <a:chExt cx="4277869" cy="362793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4661" y="4790213"/>
                <a:ext cx="486164" cy="241208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5268" y="4741271"/>
                <a:ext cx="333613" cy="336803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429" y="4756321"/>
                <a:ext cx="418971" cy="336804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65" y="4756321"/>
                <a:ext cx="379723" cy="33457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5884" y="4737314"/>
                <a:ext cx="409645" cy="336804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208531" y="4739054"/>
                <a:ext cx="381880" cy="326202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56135" y="4730332"/>
                <a:ext cx="450962" cy="35224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2487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7985" y="1201890"/>
            <a:ext cx="11908632" cy="4320831"/>
            <a:chOff x="97985" y="1201890"/>
            <a:chExt cx="11908632" cy="43208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85" y="1201890"/>
              <a:ext cx="11908632" cy="4320831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1032989" y="4782853"/>
              <a:ext cx="4738636" cy="471890"/>
              <a:chOff x="1032989" y="4782853"/>
              <a:chExt cx="4738636" cy="47189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7074125" y="4706731"/>
              <a:ext cx="4738636" cy="471890"/>
              <a:chOff x="1032989" y="4782853"/>
              <a:chExt cx="4738636" cy="471890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51</Words>
  <Application>Microsoft Office PowerPoint</Application>
  <PresentationFormat>Widescreen</PresentationFormat>
  <Paragraphs>16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Key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Snell, Sara Jeanne</cp:lastModifiedBy>
  <cp:revision>30</cp:revision>
  <dcterms:created xsi:type="dcterms:W3CDTF">2016-11-15T13:25:48Z</dcterms:created>
  <dcterms:modified xsi:type="dcterms:W3CDTF">2017-02-01T19:52:28Z</dcterms:modified>
</cp:coreProperties>
</file>