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0.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smtClean="0"/>
                  <a:t>logseries</a:t>
                </a:r>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27" name="Group 26"/>
          <p:cNvGrpSpPr/>
          <p:nvPr/>
        </p:nvGrpSpPr>
        <p:grpSpPr>
          <a:xfrm>
            <a:off x="4094444" y="3493665"/>
            <a:ext cx="4004270" cy="2693598"/>
            <a:chOff x="4094444" y="3493665"/>
            <a:chExt cx="4004270" cy="2693598"/>
          </a:xfrm>
        </p:grpSpPr>
        <p:pic>
          <p:nvPicPr>
            <p:cNvPr id="9" name="Picture 8"/>
            <p:cNvPicPr>
              <a:picLocks noChangeAspect="1"/>
            </p:cNvPicPr>
            <p:nvPr/>
          </p:nvPicPr>
          <p:blipFill>
            <a:blip r:embed="rId2"/>
            <a:stretch>
              <a:fillRect/>
            </a:stretch>
          </p:blipFill>
          <p:spPr>
            <a:xfrm>
              <a:off x="4094444" y="3493665"/>
              <a:ext cx="3700590" cy="2291828"/>
            </a:xfrm>
            <a:prstGeom prst="rect">
              <a:avLst/>
            </a:prstGeom>
          </p:spPr>
        </p:pic>
        <p:pic>
          <p:nvPicPr>
            <p:cNvPr id="4" name="Picture 3"/>
            <p:cNvPicPr>
              <a:picLocks noChangeAspect="1"/>
            </p:cNvPicPr>
            <p:nvPr/>
          </p:nvPicPr>
          <p:blipFill rotWithShape="1">
            <a:blip r:embed="rId3"/>
            <a:srcRect l="40231" t="-1278" r="27973" b="94532"/>
            <a:stretch/>
          </p:blipFill>
          <p:spPr>
            <a:xfrm>
              <a:off x="4943193" y="4146127"/>
              <a:ext cx="2670772" cy="353084"/>
            </a:xfrm>
            <a:prstGeom prst="rect">
              <a:avLst/>
            </a:prstGeom>
          </p:spPr>
        </p:pic>
        <p:sp>
          <p:nvSpPr>
            <p:cNvPr id="14" name="TextBox 13"/>
            <p:cNvSpPr txBox="1"/>
            <p:nvPr/>
          </p:nvSpPr>
          <p:spPr>
            <a:xfrm>
              <a:off x="4644196" y="5633265"/>
              <a:ext cx="856923" cy="553998"/>
            </a:xfrm>
            <a:prstGeom prst="rect">
              <a:avLst/>
            </a:prstGeom>
            <a:noFill/>
          </p:spPr>
          <p:txBody>
            <a:bodyPr wrap="square" rtlCol="0">
              <a:spAutoFit/>
            </a:bodyPr>
            <a:lstStyle/>
            <a:p>
              <a:r>
                <a:rPr lang="en-US" sz="1200" dirty="0" smtClean="0"/>
                <a:t>lognormal</a:t>
              </a:r>
              <a:endParaRPr lang="en-US" sz="1200" dirty="0" smtClean="0"/>
            </a:p>
            <a:p>
              <a:endParaRPr lang="en-US" dirty="0"/>
            </a:p>
          </p:txBody>
        </p:sp>
        <p:sp>
          <p:nvSpPr>
            <p:cNvPr id="15" name="TextBox 14"/>
            <p:cNvSpPr txBox="1"/>
            <p:nvPr/>
          </p:nvSpPr>
          <p:spPr>
            <a:xfrm>
              <a:off x="6907794" y="5633265"/>
              <a:ext cx="1190920" cy="553998"/>
            </a:xfrm>
            <a:prstGeom prst="rect">
              <a:avLst/>
            </a:prstGeom>
            <a:noFill/>
          </p:spPr>
          <p:txBody>
            <a:bodyPr wrap="square" rtlCol="0">
              <a:spAutoFit/>
            </a:bodyPr>
            <a:lstStyle/>
            <a:p>
              <a:r>
                <a:rPr lang="en-US" sz="1200" dirty="0" smtClean="0"/>
                <a:t>logseries</a:t>
              </a:r>
            </a:p>
            <a:p>
              <a:endParaRPr lang="en-US" dirty="0"/>
            </a:p>
          </p:txBody>
        </p:sp>
        <p:cxnSp>
          <p:nvCxnSpPr>
            <p:cNvPr id="17" name="Straight Arrow Connector 16"/>
            <p:cNvCxnSpPr/>
            <p:nvPr/>
          </p:nvCxnSpPr>
          <p:spPr>
            <a:xfrm>
              <a:off x="5498471" y="5785493"/>
              <a:ext cx="1409323" cy="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7" name="Group 6"/>
          <p:cNvGrpSpPr/>
          <p:nvPr/>
        </p:nvGrpSpPr>
        <p:grpSpPr>
          <a:xfrm>
            <a:off x="1803098" y="208230"/>
            <a:ext cx="10218345" cy="6649770"/>
            <a:chOff x="1803098" y="208230"/>
            <a:chExt cx="10218345" cy="6649770"/>
          </a:xfrm>
        </p:grpSpPr>
        <p:pic>
          <p:nvPicPr>
            <p:cNvPr id="4" name="Picture 3"/>
            <p:cNvPicPr>
              <a:picLocks noChangeAspect="1"/>
            </p:cNvPicPr>
            <p:nvPr/>
          </p:nvPicPr>
          <p:blipFill rotWithShape="1">
            <a:blip r:embed="rId2"/>
            <a:srcRect t="1930" b="331"/>
            <a:stretch/>
          </p:blipFill>
          <p:spPr>
            <a:xfrm>
              <a:off x="1803098" y="208230"/>
              <a:ext cx="10101404" cy="6649770"/>
            </a:xfrm>
            <a:prstGeom prst="rect">
              <a:avLst/>
            </a:prstGeom>
          </p:spPr>
        </p:pic>
        <p:pic>
          <p:nvPicPr>
            <p:cNvPr id="5" name="Picture 4"/>
            <p:cNvPicPr>
              <a:picLocks noChangeAspect="1"/>
            </p:cNvPicPr>
            <p:nvPr/>
          </p:nvPicPr>
          <p:blipFill rotWithShape="1">
            <a:blip r:embed="rId3"/>
            <a:srcRect t="16617"/>
            <a:stretch/>
          </p:blipFill>
          <p:spPr>
            <a:xfrm>
              <a:off x="10515600" y="2507811"/>
              <a:ext cx="1505843" cy="1260699"/>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pic>
        <p:nvPicPr>
          <p:cNvPr id="6" name="Picture 5"/>
          <p:cNvPicPr>
            <a:picLocks noChangeAspect="1"/>
          </p:cNvPicPr>
          <p:nvPr/>
        </p:nvPicPr>
        <p:blipFill>
          <a:blip r:embed="rId13"/>
          <a:stretch>
            <a:fillRect/>
          </a:stretch>
        </p:blipFill>
        <p:spPr>
          <a:xfrm>
            <a:off x="2614259" y="120227"/>
            <a:ext cx="8841190" cy="5771139"/>
          </a:xfrm>
          <a:prstGeom prst="rect">
            <a:avLst/>
          </a:prstGeom>
        </p:spPr>
      </p:pic>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347</Words>
  <Application>Microsoft Office PowerPoint</Application>
  <PresentationFormat>Widescreen</PresentationFormat>
  <Paragraphs>88</Paragraphs>
  <Slides>17</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316</cp:revision>
  <dcterms:created xsi:type="dcterms:W3CDTF">2016-11-15T13:25:48Z</dcterms:created>
  <dcterms:modified xsi:type="dcterms:W3CDTF">2018-02-05T18:51:58Z</dcterms:modified>
</cp:coreProperties>
</file>