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06" d="100"/>
          <a:sy n="106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7096"/>
            <a:ext cx="2574012" cy="1833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1262363" y="5551835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10662" y="5283838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82537" y="4811779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668568" y="4940079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90569" y="5886892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913539" y="5537134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77249" y="5297226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53795" y="4823774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319744" y="4925378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241745" y="5872191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937108" y="5696627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718886" y="5419502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99872" y="4844387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839360" y="4851948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462376" y="5462061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400409" y="5748642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298195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49496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8" y="4212777"/>
            <a:ext cx="80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Log(area)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84501" y="3325139"/>
            <a:ext cx="955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Log(Species)</a:t>
            </a:r>
            <a:endParaRPr lang="en-US" sz="11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319744" y="2546445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93435" y="2541727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362806" y="2589891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245778" y="3067049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2924026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2907745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026533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0507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112763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342063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409609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461961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54828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61462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434886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607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356662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171619" y="4468417"/>
            <a:ext cx="5227364" cy="2188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03851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59635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120580" y="4379753"/>
                <a:ext cx="20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 – </a:t>
                </a:r>
                <a:r>
                  <a:rPr lang="en-US" sz="1400" b="1" dirty="0"/>
                  <a:t>t</a:t>
                </a:r>
                <a:r>
                  <a:rPr lang="en-US" sz="1400" b="1" dirty="0" smtClean="0"/>
                  <a:t>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0" y="4379753"/>
                <a:ext cx="2044550" cy="369332"/>
              </a:xfrm>
              <a:prstGeom prst="rect">
                <a:avLst/>
              </a:prstGeom>
              <a:blipFill>
                <a:blip r:embed="rId3"/>
                <a:stretch>
                  <a:fillRect l="-26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2795703" y="4381673"/>
                <a:ext cx="20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 – </a:t>
                </a:r>
                <a:r>
                  <a:rPr lang="en-US" sz="1400" b="1" dirty="0"/>
                  <a:t>t</a:t>
                </a:r>
                <a:r>
                  <a:rPr lang="en-US" sz="1400" b="1" dirty="0" smtClean="0"/>
                  <a:t>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03" y="4381673"/>
                <a:ext cx="2044550" cy="369332"/>
              </a:xfrm>
              <a:prstGeom prst="rect">
                <a:avLst/>
              </a:prstGeom>
              <a:blipFill>
                <a:blip r:embed="rId4"/>
                <a:stretch>
                  <a:fillRect l="-26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ight Arrow 102"/>
          <p:cNvSpPr/>
          <p:nvPr/>
        </p:nvSpPr>
        <p:spPr>
          <a:xfrm>
            <a:off x="2415871" y="5218774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4908" y="6100126"/>
            <a:ext cx="4654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Turnover</a:t>
            </a:r>
          </a:p>
          <a:p>
            <a:r>
              <a:rPr lang="en-US" sz="1100" dirty="0" smtClean="0"/>
              <a:t>All species = </a:t>
            </a:r>
            <a:r>
              <a:rPr lang="en-US" sz="1100" dirty="0" smtClean="0"/>
              <a:t>6/11, number of unique species/total number of species</a:t>
            </a:r>
          </a:p>
          <a:p>
            <a:r>
              <a:rPr lang="en-US" sz="1100" dirty="0" smtClean="0"/>
              <a:t>Excluding transients </a:t>
            </a:r>
            <a:r>
              <a:rPr lang="en-US" sz="1100" dirty="0"/>
              <a:t>= 0/5, number of unique species/total number of </a:t>
            </a:r>
            <a:r>
              <a:rPr lang="en-US" sz="1100" dirty="0" smtClean="0"/>
              <a:t>species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514" y="816004"/>
            <a:ext cx="2491454" cy="13224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75373" y="1292238"/>
            <a:ext cx="123610" cy="2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760" y="470087"/>
            <a:ext cx="830956" cy="3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13340" y="1423086"/>
            <a:ext cx="6302027" cy="4872260"/>
            <a:chOff x="2296213" y="1592590"/>
            <a:chExt cx="6302027" cy="4872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6213" y="1592590"/>
              <a:ext cx="6302027" cy="469726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00512" y="2800272"/>
              <a:ext cx="5537372" cy="3664578"/>
              <a:chOff x="2900512" y="2800272"/>
              <a:chExt cx="5537372" cy="366457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903357" y="4533692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007299" y="2800816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178191" y="2800272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096094" y="4543173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/>
              <p:cNvGrpSpPr/>
              <p:nvPr/>
            </p:nvGrpSpPr>
            <p:grpSpPr>
              <a:xfrm>
                <a:off x="2900512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Picture 8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116407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9811" y="-173073"/>
            <a:ext cx="9402464" cy="7031075"/>
            <a:chOff x="1029811" y="-173073"/>
            <a:chExt cx="9402464" cy="7031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811" y="0"/>
              <a:ext cx="9402464" cy="685800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024652" y="-173073"/>
              <a:ext cx="671659" cy="2201662"/>
              <a:chOff x="3418463" y="-81231"/>
              <a:chExt cx="476881" cy="199008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60021" y="277211"/>
                <a:ext cx="10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34486" y="1217097"/>
                <a:ext cx="1075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221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199</cp:revision>
  <dcterms:created xsi:type="dcterms:W3CDTF">2016-11-15T13:25:48Z</dcterms:created>
  <dcterms:modified xsi:type="dcterms:W3CDTF">2017-06-01T18:48:14Z</dcterms:modified>
</cp:coreProperties>
</file>