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381</Words>
  <Application>Microsoft Office PowerPoint</Application>
  <PresentationFormat>Widescreen</PresentationFormat>
  <Paragraphs>96</Paragraphs>
  <Slides>17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330</cp:revision>
  <dcterms:created xsi:type="dcterms:W3CDTF">2016-11-15T13:25:48Z</dcterms:created>
  <dcterms:modified xsi:type="dcterms:W3CDTF">2018-03-07T21:22:07Z</dcterms:modified>
</cp:coreProperties>
</file>