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0.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8" name="Group 7"/>
          <p:cNvGrpSpPr/>
          <p:nvPr/>
        </p:nvGrpSpPr>
        <p:grpSpPr>
          <a:xfrm>
            <a:off x="2131582" y="29029"/>
            <a:ext cx="7340816" cy="6733982"/>
            <a:chOff x="2131582" y="29029"/>
            <a:chExt cx="7340816" cy="6733982"/>
          </a:xfrm>
        </p:grpSpPr>
        <p:pic>
          <p:nvPicPr>
            <p:cNvPr id="4" name="Picture 3"/>
            <p:cNvPicPr>
              <a:picLocks noChangeAspect="1"/>
            </p:cNvPicPr>
            <p:nvPr/>
          </p:nvPicPr>
          <p:blipFill>
            <a:blip r:embed="rId3"/>
            <a:stretch>
              <a:fillRect/>
            </a:stretch>
          </p:blipFill>
          <p:spPr>
            <a:xfrm>
              <a:off x="2131582" y="1342590"/>
              <a:ext cx="7340816" cy="5348869"/>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2" name="Group 1"/>
          <p:cNvGrpSpPr/>
          <p:nvPr/>
        </p:nvGrpSpPr>
        <p:grpSpPr>
          <a:xfrm>
            <a:off x="1178521" y="85526"/>
            <a:ext cx="8825796" cy="6089246"/>
            <a:chOff x="1178521" y="85526"/>
            <a:chExt cx="8825796" cy="6089246"/>
          </a:xfrm>
        </p:grpSpPr>
        <p:grpSp>
          <p:nvGrpSpPr>
            <p:cNvPr id="11" name="Group 10"/>
            <p:cNvGrpSpPr/>
            <p:nvPr/>
          </p:nvGrpSpPr>
          <p:grpSpPr>
            <a:xfrm>
              <a:off x="1178521" y="85526"/>
              <a:ext cx="8825796" cy="6089246"/>
              <a:chOff x="1178521" y="85526"/>
              <a:chExt cx="8825796" cy="6089246"/>
            </a:xfrm>
          </p:grpSpPr>
          <p:pic>
            <p:nvPicPr>
              <p:cNvPr id="10" name="Picture 9"/>
              <p:cNvPicPr>
                <a:picLocks noChangeAspect="1"/>
              </p:cNvPicPr>
              <p:nvPr/>
            </p:nvPicPr>
            <p:blipFill>
              <a:blip r:embed="rId2"/>
              <a:stretch>
                <a:fillRect/>
              </a:stretch>
            </p:blipFill>
            <p:spPr>
              <a:xfrm>
                <a:off x="1178521" y="85526"/>
                <a:ext cx="8825796" cy="5867623"/>
              </a:xfrm>
              <a:prstGeom prst="rect">
                <a:avLst/>
              </a:prstGeom>
            </p:spPr>
          </p:pic>
          <p:grpSp>
            <p:nvGrpSpPr>
              <p:cNvPr id="3" name="Group 2"/>
              <p:cNvGrpSpPr/>
              <p:nvPr/>
            </p:nvGrpSpPr>
            <p:grpSpPr>
              <a:xfrm>
                <a:off x="1912933" y="5769926"/>
                <a:ext cx="7701066" cy="404846"/>
                <a:chOff x="1889150" y="5734044"/>
                <a:chExt cx="7701066" cy="404846"/>
              </a:xfrm>
            </p:grpSpPr>
            <p:grpSp>
              <p:nvGrpSpPr>
                <p:cNvPr id="16" name="Group 15"/>
                <p:cNvGrpSpPr/>
                <p:nvPr/>
              </p:nvGrpSpPr>
              <p:grpSpPr>
                <a:xfrm>
                  <a:off x="6569571" y="5734044"/>
                  <a:ext cx="3020645" cy="404846"/>
                  <a:chOff x="2179108" y="1614793"/>
                  <a:chExt cx="3617660" cy="446087"/>
                </a:xfrm>
              </p:grpSpPr>
              <p:pic>
                <p:nvPicPr>
                  <p:cNvPr id="17" name="Picture 16"/>
                  <p:cNvPicPr>
                    <a:picLocks noChangeAspect="1"/>
                  </p:cNvPicPr>
                  <p:nvPr/>
                </p:nvPicPr>
                <p:blipFill>
                  <a:blip r:embed="rId3"/>
                  <a:stretch>
                    <a:fillRect/>
                  </a:stretch>
                </p:blipFill>
                <p:spPr>
                  <a:xfrm>
                    <a:off x="2179108" y="1614793"/>
                    <a:ext cx="655912" cy="396304"/>
                  </a:xfrm>
                  <a:prstGeom prst="rect">
                    <a:avLst/>
                  </a:prstGeom>
                </p:spPr>
              </p:pic>
              <p:pic>
                <p:nvPicPr>
                  <p:cNvPr id="18" name="Picture 17"/>
                  <p:cNvPicPr>
                    <a:picLocks noChangeAspect="1"/>
                  </p:cNvPicPr>
                  <p:nvPr/>
                </p:nvPicPr>
                <p:blipFill>
                  <a:blip r:embed="rId4"/>
                  <a:stretch>
                    <a:fillRect/>
                  </a:stretch>
                </p:blipFill>
                <p:spPr>
                  <a:xfrm>
                    <a:off x="5068290" y="1711645"/>
                    <a:ext cx="728478" cy="293882"/>
                  </a:xfrm>
                  <a:prstGeom prst="rect">
                    <a:avLst/>
                  </a:prstGeom>
                </p:spPr>
              </p:pic>
              <p:pic>
                <p:nvPicPr>
                  <p:cNvPr id="20" name="Picture 19"/>
                  <p:cNvPicPr>
                    <a:picLocks noChangeAspect="1"/>
                  </p:cNvPicPr>
                  <p:nvPr/>
                </p:nvPicPr>
                <p:blipFill>
                  <a:blip r:embed="rId5"/>
                  <a:stretch>
                    <a:fillRect/>
                  </a:stretch>
                </p:blipFill>
                <p:spPr>
                  <a:xfrm>
                    <a:off x="3645050" y="1651937"/>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467846" y="2239176"/>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25" name="TextBox 24"/>
            <p:cNvSpPr txBox="1"/>
            <p:nvPr/>
          </p:nvSpPr>
          <p:spPr>
            <a:xfrm>
              <a:off x="8999455" y="2266112"/>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0.43</a:t>
              </a:r>
              <a:endParaRPr lang="en-US" sz="1400" dirty="0"/>
            </a:p>
          </p:txBody>
        </p:sp>
      </p:grpSp>
      <p:pic>
        <p:nvPicPr>
          <p:cNvPr id="6" name="Picture 5"/>
          <p:cNvPicPr>
            <a:picLocks noChangeAspect="1"/>
          </p:cNvPicPr>
          <p:nvPr/>
        </p:nvPicPr>
        <p:blipFill>
          <a:blip r:embed="rId13"/>
          <a:stretch>
            <a:fillRect/>
          </a:stretch>
        </p:blipFill>
        <p:spPr>
          <a:xfrm>
            <a:off x="2614259" y="120227"/>
            <a:ext cx="8841190" cy="5771139"/>
          </a:xfrm>
          <a:prstGeom prst="rect">
            <a:avLst/>
          </a:prstGeom>
        </p:spPr>
      </p:pic>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2" name="Group 1"/>
          <p:cNvGrpSpPr/>
          <p:nvPr/>
        </p:nvGrpSpPr>
        <p:grpSpPr>
          <a:xfrm>
            <a:off x="1412340" y="0"/>
            <a:ext cx="8546472" cy="6896940"/>
            <a:chOff x="1412340" y="0"/>
            <a:chExt cx="8546472" cy="6896940"/>
          </a:xfrm>
        </p:grpSpPr>
        <p:grpSp>
          <p:nvGrpSpPr>
            <p:cNvPr id="9" name="Group 8"/>
            <p:cNvGrpSpPr/>
            <p:nvPr/>
          </p:nvGrpSpPr>
          <p:grpSpPr>
            <a:xfrm>
              <a:off x="1412340" y="0"/>
              <a:ext cx="8546472" cy="6896940"/>
              <a:chOff x="1412340" y="0"/>
              <a:chExt cx="8546472" cy="6896940"/>
            </a:xfrm>
          </p:grpSpPr>
          <p:pic>
            <p:nvPicPr>
              <p:cNvPr id="8" name="Picture 7"/>
              <p:cNvPicPr>
                <a:picLocks noChangeAspect="1"/>
              </p:cNvPicPr>
              <p:nvPr/>
            </p:nvPicPr>
            <p:blipFill>
              <a:blip r:embed="rId2"/>
              <a:stretch>
                <a:fillRect/>
              </a:stretch>
            </p:blipFill>
            <p:spPr>
              <a:xfrm>
                <a:off x="1412340" y="0"/>
                <a:ext cx="8546472" cy="665523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5" name="Group 4"/>
          <p:cNvGrpSpPr/>
          <p:nvPr/>
        </p:nvGrpSpPr>
        <p:grpSpPr>
          <a:xfrm>
            <a:off x="2049214" y="0"/>
            <a:ext cx="8560117" cy="6882386"/>
            <a:chOff x="2049214" y="0"/>
            <a:chExt cx="8560117" cy="6882386"/>
          </a:xfrm>
        </p:grpSpPr>
        <p:grpSp>
          <p:nvGrpSpPr>
            <p:cNvPr id="4" name="Group 3"/>
            <p:cNvGrpSpPr/>
            <p:nvPr/>
          </p:nvGrpSpPr>
          <p:grpSpPr>
            <a:xfrm>
              <a:off x="2049214" y="0"/>
              <a:ext cx="8560117" cy="6882386"/>
              <a:chOff x="2049214" y="0"/>
              <a:chExt cx="8560117" cy="6882386"/>
            </a:xfrm>
          </p:grpSpPr>
          <p:pic>
            <p:nvPicPr>
              <p:cNvPr id="3" name="Picture 2"/>
              <p:cNvPicPr>
                <a:picLocks noChangeAspect="1"/>
              </p:cNvPicPr>
              <p:nvPr/>
            </p:nvPicPr>
            <p:blipFill>
              <a:blip r:embed="rId2"/>
              <a:stretch>
                <a:fillRect/>
              </a:stretch>
            </p:blipFill>
            <p:spPr>
              <a:xfrm>
                <a:off x="2049214" y="0"/>
                <a:ext cx="8560117" cy="6693031"/>
              </a:xfrm>
              <a:prstGeom prst="rect">
                <a:avLst/>
              </a:prstGeom>
            </p:spPr>
          </p:pic>
          <p:grpSp>
            <p:nvGrpSpPr>
              <p:cNvPr id="6" name="Group 5"/>
              <p:cNvGrpSpPr/>
              <p:nvPr/>
            </p:nvGrpSpPr>
            <p:grpSpPr>
              <a:xfrm>
                <a:off x="2831575" y="6492208"/>
                <a:ext cx="7477361" cy="390178"/>
                <a:chOff x="2831575" y="6492208"/>
                <a:chExt cx="7477361"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25278" y="6492208"/>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0.32</a:t>
              </a:r>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4393</TotalTime>
  <Words>327</Words>
  <Application>Microsoft Office PowerPoint</Application>
  <PresentationFormat>Widescreen</PresentationFormat>
  <Paragraphs>82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311</cp:revision>
  <dcterms:created xsi:type="dcterms:W3CDTF">2016-11-15T13:25:48Z</dcterms:created>
  <dcterms:modified xsi:type="dcterms:W3CDTF">2018-01-05T16:24:19Z</dcterms:modified>
</cp:coreProperties>
</file>