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Edward</a:t>
            </a:r>
            <a:r>
              <a:rPr lang="en-US" baseline="0" dirty="0" smtClean="0"/>
              <a:t> Boatman</a:t>
            </a:r>
          </a:p>
          <a:p>
            <a:r>
              <a:rPr lang="en-US" dirty="0" smtClean="0"/>
              <a:t>Deer – created by </a:t>
            </a:r>
            <a:r>
              <a:rPr lang="en-US" dirty="0" err="1" smtClean="0"/>
              <a:t>sagit</a:t>
            </a:r>
            <a:r>
              <a:rPr lang="en-US" dirty="0" smtClean="0"/>
              <a:t> </a:t>
            </a:r>
            <a:r>
              <a:rPr lang="en-US" dirty="0" err="1" smtClean="0"/>
              <a:t>milshtein</a:t>
            </a:r>
            <a:endParaRPr lang="en-US" dirty="0" smtClean="0"/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3270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7043" y="108065"/>
            <a:ext cx="8854230" cy="6749935"/>
            <a:chOff x="1698211" y="108065"/>
            <a:chExt cx="8854230" cy="67499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211" y="108065"/>
              <a:ext cx="8854230" cy="674993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922243" y="6066646"/>
              <a:ext cx="7329465" cy="243895"/>
              <a:chOff x="2887074" y="6066646"/>
              <a:chExt cx="7329465" cy="24389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3568" y="6102067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928" y="6069896"/>
                <a:ext cx="223459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440" y="6084945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03" y="6083191"/>
                <a:ext cx="254344" cy="2241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4185" y="6084731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887074" y="6083191"/>
                <a:ext cx="255789" cy="21849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161" y="6098817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521" y="6066646"/>
                <a:ext cx="223459" cy="22559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5906" y="6073040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3996" y="6079941"/>
                <a:ext cx="254344" cy="2241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4778" y="6081481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07667" y="6079941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5207" y="6066646"/>
              <a:ext cx="302061" cy="2359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3073" y="6079941"/>
              <a:ext cx="302061" cy="235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" y="956538"/>
            <a:ext cx="12192001" cy="4878645"/>
            <a:chOff x="-1" y="956538"/>
            <a:chExt cx="12192001" cy="487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56538"/>
              <a:ext cx="12192001" cy="487864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0421" y="4857193"/>
              <a:ext cx="4738636" cy="440150"/>
              <a:chOff x="1060421" y="4857193"/>
              <a:chExt cx="4738636" cy="4401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7147629" y="4803963"/>
              <a:ext cx="4738636" cy="440150"/>
              <a:chOff x="1060421" y="4857193"/>
              <a:chExt cx="4738636" cy="4401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21</cp:revision>
  <dcterms:created xsi:type="dcterms:W3CDTF">2016-11-15T13:25:48Z</dcterms:created>
  <dcterms:modified xsi:type="dcterms:W3CDTF">2017-01-30T14:03:56Z</dcterms:modified>
</cp:coreProperties>
</file>