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6"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7" name="Group 6"/>
          <p:cNvGrpSpPr/>
          <p:nvPr/>
        </p:nvGrpSpPr>
        <p:grpSpPr>
          <a:xfrm>
            <a:off x="1803098" y="208230"/>
            <a:ext cx="10218345" cy="6649770"/>
            <a:chOff x="1803098" y="208230"/>
            <a:chExt cx="10218345" cy="6649770"/>
          </a:xfrm>
        </p:grpSpPr>
        <p:pic>
          <p:nvPicPr>
            <p:cNvPr id="4" name="Picture 3"/>
            <p:cNvPicPr>
              <a:picLocks noChangeAspect="1"/>
            </p:cNvPicPr>
            <p:nvPr/>
          </p:nvPicPr>
          <p:blipFill rotWithShape="1">
            <a:blip r:embed="rId2"/>
            <a:srcRect t="1930" b="331"/>
            <a:stretch/>
          </p:blipFill>
          <p:spPr>
            <a:xfrm>
              <a:off x="1803098" y="208230"/>
              <a:ext cx="10101404" cy="6649770"/>
            </a:xfrm>
            <a:prstGeom prst="rect">
              <a:avLst/>
            </a:prstGeom>
          </p:spPr>
        </p:pic>
        <p:pic>
          <p:nvPicPr>
            <p:cNvPr id="5" name="Picture 4"/>
            <p:cNvPicPr>
              <a:picLocks noChangeAspect="1"/>
            </p:cNvPicPr>
            <p:nvPr/>
          </p:nvPicPr>
          <p:blipFill rotWithShape="1">
            <a:blip r:embed="rId3"/>
            <a:srcRect t="16617"/>
            <a:stretch/>
          </p:blipFill>
          <p:spPr>
            <a:xfrm>
              <a:off x="10515600" y="2507811"/>
              <a:ext cx="1505843" cy="1260699"/>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pic>
        <p:nvPicPr>
          <p:cNvPr id="6" name="Picture 5"/>
          <p:cNvPicPr>
            <a:picLocks noChangeAspect="1"/>
          </p:cNvPicPr>
          <p:nvPr/>
        </p:nvPicPr>
        <p:blipFill>
          <a:blip r:embed="rId13"/>
          <a:stretch>
            <a:fillRect/>
          </a:stretch>
        </p:blipFill>
        <p:spPr>
          <a:xfrm>
            <a:off x="2614259" y="120227"/>
            <a:ext cx="8841190" cy="5771139"/>
          </a:xfrm>
          <a:prstGeom prst="rect">
            <a:avLst/>
          </a:prstGeom>
        </p:spPr>
      </p:pic>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4401</TotalTime>
  <Words>343</Words>
  <Application>Microsoft Office PowerPoint</Application>
  <PresentationFormat>Widescreen</PresentationFormat>
  <Paragraphs>85</Paragraphs>
  <Slides>16</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314</cp:revision>
  <dcterms:created xsi:type="dcterms:W3CDTF">2016-11-15T13:25:48Z</dcterms:created>
  <dcterms:modified xsi:type="dcterms:W3CDTF">2018-02-05T16:24:01Z</dcterms:modified>
</cp:coreProperties>
</file>