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3" r:id="rId3"/>
    <p:sldId id="257" r:id="rId4"/>
    <p:sldId id="260" r:id="rId5"/>
    <p:sldId id="262" r:id="rId6"/>
    <p:sldId id="266" r:id="rId7"/>
    <p:sldId id="268" r:id="rId8"/>
    <p:sldId id="256" r:id="rId9"/>
    <p:sldId id="264" r:id="rId10"/>
    <p:sldId id="267" r:id="rId11"/>
    <p:sldId id="271" r:id="rId12"/>
    <p:sldId id="272" r:id="rId13"/>
    <p:sldId id="273" r:id="rId14"/>
    <p:sldId id="270" r:id="rId15"/>
    <p:sldId id="26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10/16/2017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10/16/2017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10/16/2017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10/16/2017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68374" y="0"/>
            <a:ext cx="9209988" cy="6787491"/>
            <a:chOff x="1268374" y="0"/>
            <a:chExt cx="9209988" cy="6787491"/>
          </a:xfrm>
        </p:grpSpPr>
        <p:pic>
          <p:nvPicPr>
            <p:cNvPr id="3" name="Picture 2"/>
            <p:cNvPicPr>
              <a:picLocks noChangeAspect="1"/>
            </p:cNvPicPr>
            <p:nvPr/>
          </p:nvPicPr>
          <p:blipFill>
            <a:blip r:embed="rId2"/>
            <a:stretch>
              <a:fillRect/>
            </a:stretch>
          </p:blipFill>
          <p:spPr>
            <a:xfrm>
              <a:off x="1268374" y="0"/>
              <a:ext cx="9209988" cy="6787491"/>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72007" y="1325922"/>
            <a:ext cx="7036180" cy="5300885"/>
          </a:xfrm>
          <a:prstGeom prst="rect">
            <a:avLst/>
          </a:prstGeom>
        </p:spPr>
      </p:pic>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494070" y="1746386"/>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207563" y="4519742"/>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229725" y="6320629"/>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03043" y="4510207"/>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03043" y="6320629"/>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1"/>
            <a:stretch>
              <a:fillRect/>
            </a:stretch>
          </p:blipFill>
          <p:spPr>
            <a:xfrm>
              <a:off x="3345216" y="1702857"/>
              <a:ext cx="640805" cy="408943"/>
            </a:xfrm>
            <a:prstGeom prst="rect">
              <a:avLst/>
            </a:prstGeom>
          </p:spPr>
        </p:pic>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9" name="Group 8"/>
          <p:cNvGrpSpPr/>
          <p:nvPr/>
        </p:nvGrpSpPr>
        <p:grpSpPr>
          <a:xfrm>
            <a:off x="1178521" y="108321"/>
            <a:ext cx="8617190" cy="6037140"/>
            <a:chOff x="1178521" y="108321"/>
            <a:chExt cx="8617190" cy="6037140"/>
          </a:xfrm>
        </p:grpSpPr>
        <p:pic>
          <p:nvPicPr>
            <p:cNvPr id="8" name="Picture 7"/>
            <p:cNvPicPr>
              <a:picLocks noChangeAspect="1"/>
            </p:cNvPicPr>
            <p:nvPr/>
          </p:nvPicPr>
          <p:blipFill>
            <a:blip r:embed="rId2"/>
            <a:stretch>
              <a:fillRect/>
            </a:stretch>
          </p:blipFill>
          <p:spPr>
            <a:xfrm>
              <a:off x="1178521" y="108321"/>
              <a:ext cx="8617190" cy="5722032"/>
            </a:xfrm>
            <a:prstGeom prst="rect">
              <a:avLst/>
            </a:prstGeom>
          </p:spPr>
        </p:pic>
        <p:grpSp>
          <p:nvGrpSpPr>
            <p:cNvPr id="3" name="Group 2"/>
            <p:cNvGrpSpPr/>
            <p:nvPr/>
          </p:nvGrpSpPr>
          <p:grpSpPr>
            <a:xfrm>
              <a:off x="1943471" y="5756134"/>
              <a:ext cx="7543552" cy="389327"/>
              <a:chOff x="1889150" y="5746600"/>
              <a:chExt cx="7543552" cy="389327"/>
            </a:xfrm>
          </p:grpSpPr>
          <p:grpSp>
            <p:nvGrpSpPr>
              <p:cNvPr id="16" name="Group 15"/>
              <p:cNvGrpSpPr/>
              <p:nvPr/>
            </p:nvGrpSpPr>
            <p:grpSpPr>
              <a:xfrm>
                <a:off x="6544247" y="5746600"/>
                <a:ext cx="2888455" cy="389327"/>
                <a:chOff x="2148779" y="1628632"/>
                <a:chExt cx="3459345" cy="428988"/>
              </a:xfrm>
            </p:grpSpPr>
            <p:pic>
              <p:nvPicPr>
                <p:cNvPr id="17" name="Picture 16"/>
                <p:cNvPicPr>
                  <a:picLocks noChangeAspect="1"/>
                </p:cNvPicPr>
                <p:nvPr/>
              </p:nvPicPr>
              <p:blipFill>
                <a:blip r:embed="rId3"/>
                <a:stretch>
                  <a:fillRect/>
                </a:stretch>
              </p:blipFill>
              <p:spPr>
                <a:xfrm>
                  <a:off x="2148779" y="1628632"/>
                  <a:ext cx="655912" cy="396304"/>
                </a:xfrm>
                <a:prstGeom prst="rect">
                  <a:avLst/>
                </a:prstGeom>
              </p:spPr>
            </p:pic>
            <p:pic>
              <p:nvPicPr>
                <p:cNvPr id="18" name="Picture 17"/>
                <p:cNvPicPr>
                  <a:picLocks noChangeAspect="1"/>
                </p:cNvPicPr>
                <p:nvPr/>
              </p:nvPicPr>
              <p:blipFill>
                <a:blip r:embed="rId4"/>
                <a:stretch>
                  <a:fillRect/>
                </a:stretch>
              </p:blipFill>
              <p:spPr>
                <a:xfrm>
                  <a:off x="4879645" y="1660191"/>
                  <a:ext cx="728479" cy="293882"/>
                </a:xfrm>
                <a:prstGeom prst="rect">
                  <a:avLst/>
                </a:prstGeom>
              </p:spPr>
            </p:pic>
            <p:pic>
              <p:nvPicPr>
                <p:cNvPr id="20" name="Picture 19"/>
                <p:cNvPicPr>
                  <a:picLocks noChangeAspect="1"/>
                </p:cNvPicPr>
                <p:nvPr/>
              </p:nvPicPr>
              <p:blipFill>
                <a:blip r:embed="rId5"/>
                <a:stretch>
                  <a:fillRect/>
                </a:stretch>
              </p:blipFill>
              <p:spPr>
                <a:xfrm>
                  <a:off x="3525166" y="1648678"/>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368088" y="0"/>
            <a:ext cx="8982543" cy="6858000"/>
            <a:chOff x="1368088" y="0"/>
            <a:chExt cx="8982543" cy="685800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grpSp>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3909</TotalTime>
  <Words>381</Words>
  <Application>Microsoft Office PowerPoint</Application>
  <PresentationFormat>Widescreen</PresentationFormat>
  <Paragraphs>82</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281</cp:revision>
  <dcterms:created xsi:type="dcterms:W3CDTF">2016-11-15T13:25:48Z</dcterms:created>
  <dcterms:modified xsi:type="dcterms:W3CDTF">2017-10-16T19:13:09Z</dcterms:modified>
</cp:coreProperties>
</file>