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40738" y="335985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26942" y="2288613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26942" y="3358265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68764" y="163711"/>
            <a:ext cx="2442216" cy="2012270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99734" y="5537050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66407" y="5493551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91316" y="467018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186589" y="464997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95588" y="6201620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75454" y="6054854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55858" y="4706505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58338" y="5586887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284303" y="6162660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3812529" y="3554040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13902" y="3958913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53971" y="410247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4607" y="356284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092270" y="3512296"/>
            <a:ext cx="143736" cy="14129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3643" y="3919149"/>
            <a:ext cx="104821" cy="10121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33712" y="4062707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4324348" y="3514107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3844032" y="2435082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406" y="2827443"/>
            <a:ext cx="106550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85474" y="297100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076110" y="243137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72803" y="2821267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12872" y="2952453"/>
            <a:ext cx="122577" cy="11297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4281302" y="2412064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/>
          <p:cNvSpPr/>
          <p:nvPr/>
        </p:nvSpPr>
        <p:spPr>
          <a:xfrm>
            <a:off x="5092270" y="2431370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4252611" y="3071403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4252611" y="4161231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2951443" y="3051174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2951443" y="4141002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2849468" y="2288526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182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155</cp:revision>
  <dcterms:created xsi:type="dcterms:W3CDTF">2016-11-15T13:25:48Z</dcterms:created>
  <dcterms:modified xsi:type="dcterms:W3CDTF">2017-05-16T15:20:55Z</dcterms:modified>
</cp:coreProperties>
</file>