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D34"/>
    <a:srgbClr val="FF0066"/>
    <a:srgbClr val="F5A3E5"/>
    <a:srgbClr val="1B2F41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7" autoAdjust="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4"/>
            <a:ext cx="2567210" cy="2136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775" y="4502604"/>
            <a:ext cx="2567210" cy="2136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991" y="228861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10580"/>
              </p:ext>
            </p:extLst>
          </p:nvPr>
        </p:nvGraphicFramePr>
        <p:xfrm>
          <a:off x="6402076" y="4992341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different?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confused now.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280866" y="256852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79596" y="4209058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18993" y="3275895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20002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2646" y="2615284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40738" y="3359851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6193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26942" y="2288613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126942" y="3358265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 rot="20741648">
            <a:off x="632017" y="2671142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 rot="19292141">
            <a:off x="544268" y="3232228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68764" y="163711"/>
            <a:ext cx="2442216" cy="2012270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199734" y="5537050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84103" y="534810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04561" y="4686983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519916" y="4693472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28915" y="6245119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866407" y="5493551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66187" y="533269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91316" y="4670180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186589" y="4649973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195588" y="6201620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875454" y="6054854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57232" y="5777729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20475" y="4817703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955858" y="4706505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258338" y="5586887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284303" y="6162660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3812529" y="3554040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13902" y="3958913"/>
            <a:ext cx="104821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53971" y="4102471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4607" y="3562840"/>
            <a:ext cx="104173" cy="10323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5092270" y="3512296"/>
            <a:ext cx="143736" cy="14129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3643" y="3919149"/>
            <a:ext cx="104821" cy="10121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33712" y="4062707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4324348" y="3514107"/>
            <a:ext cx="127775" cy="127699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/>
          <p:cNvSpPr/>
          <p:nvPr/>
        </p:nvSpPr>
        <p:spPr>
          <a:xfrm>
            <a:off x="3844032" y="2435082"/>
            <a:ext cx="143736" cy="126805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406" y="2827443"/>
            <a:ext cx="106550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785474" y="2971001"/>
            <a:ext cx="101737" cy="1006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>
            <a:off x="3076110" y="2431370"/>
            <a:ext cx="104173" cy="10323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572803" y="2821267"/>
            <a:ext cx="104821" cy="1012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012872" y="2952453"/>
            <a:ext cx="122577" cy="11297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4281302" y="2412064"/>
            <a:ext cx="127775" cy="127699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iamond 110"/>
          <p:cNvSpPr/>
          <p:nvPr/>
        </p:nvSpPr>
        <p:spPr>
          <a:xfrm>
            <a:off x="5092270" y="2431370"/>
            <a:ext cx="143736" cy="126805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/>
          <p:cNvSpPr/>
          <p:nvPr/>
        </p:nvSpPr>
        <p:spPr>
          <a:xfrm>
            <a:off x="4252611" y="3071403"/>
            <a:ext cx="163241" cy="13300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4252611" y="4161231"/>
            <a:ext cx="163241" cy="13300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/>
          <p:cNvSpPr/>
          <p:nvPr/>
        </p:nvSpPr>
        <p:spPr>
          <a:xfrm>
            <a:off x="2951443" y="3051174"/>
            <a:ext cx="163241" cy="133005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2951443" y="4141002"/>
            <a:ext cx="163241" cy="133005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27" y="297019"/>
            <a:ext cx="2495356" cy="16504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2849468" y="2288526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630"/>
          <a:stretch/>
        </p:blipFill>
        <p:spPr>
          <a:xfrm>
            <a:off x="926371" y="146304"/>
            <a:ext cx="10336164" cy="619963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0313" y="6345936"/>
            <a:ext cx="8304158" cy="487093"/>
            <a:chOff x="2376033" y="6324830"/>
            <a:chExt cx="8304158" cy="48709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399" y="6383536"/>
              <a:ext cx="512410" cy="3188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939" y="6324830"/>
              <a:ext cx="441590" cy="4452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033" y="6346244"/>
              <a:ext cx="431760" cy="44526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9020" y="6351714"/>
              <a:ext cx="402496" cy="43124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04884" y="6346244"/>
              <a:ext cx="475307" cy="46567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03836" y="6330302"/>
              <a:ext cx="526986" cy="39123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79748" y="6357186"/>
              <a:ext cx="515022" cy="388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182</Words>
  <Application>Microsoft Office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157</cp:revision>
  <dcterms:created xsi:type="dcterms:W3CDTF">2016-11-15T13:25:48Z</dcterms:created>
  <dcterms:modified xsi:type="dcterms:W3CDTF">2017-05-17T18:08:22Z</dcterms:modified>
</cp:coreProperties>
</file>