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06033"/>
            <a:ext cx="465551" cy="230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602200"/>
            <a:ext cx="407273" cy="248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3" y="1499893"/>
            <a:ext cx="279903" cy="28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56" y="1132645"/>
            <a:ext cx="323395" cy="284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23099"/>
              </p:ext>
            </p:extLst>
          </p:nvPr>
        </p:nvGraphicFramePr>
        <p:xfrm>
          <a:off x="2032000" y="719666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42" y="108065"/>
            <a:ext cx="8854230" cy="674993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887074" y="6066646"/>
            <a:ext cx="7359592" cy="243895"/>
            <a:chOff x="2887074" y="6066646"/>
            <a:chExt cx="7359592" cy="24389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568" y="6102067"/>
              <a:ext cx="325640" cy="1615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548" y="6089189"/>
              <a:ext cx="306915" cy="1870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928" y="6069896"/>
              <a:ext cx="223459" cy="225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440" y="6084945"/>
              <a:ext cx="280633" cy="2255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403" y="6083191"/>
              <a:ext cx="254344" cy="2241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185" y="6084731"/>
              <a:ext cx="274386" cy="2255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87074" y="6083191"/>
              <a:ext cx="255789" cy="21849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161" y="6098817"/>
              <a:ext cx="325640" cy="16156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141" y="6085939"/>
              <a:ext cx="306915" cy="1870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521" y="6066646"/>
              <a:ext cx="223459" cy="22559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033" y="6081695"/>
              <a:ext cx="280633" cy="22559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996" y="6079941"/>
              <a:ext cx="254344" cy="224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778" y="6081481"/>
              <a:ext cx="274386" cy="2255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07667" y="6079941"/>
              <a:ext cx="255789" cy="218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69965"/>
            <a:ext cx="12192001" cy="487864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59886" y="4797038"/>
            <a:ext cx="10941738" cy="501885"/>
            <a:chOff x="1068199" y="4780413"/>
            <a:chExt cx="10941738" cy="5018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080" y="4960453"/>
              <a:ext cx="541407" cy="2686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48" y="4917385"/>
              <a:ext cx="510273" cy="31091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24" y="4853995"/>
              <a:ext cx="371522" cy="375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138" y="4907223"/>
              <a:ext cx="466579" cy="3750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199" y="4889323"/>
              <a:ext cx="422871" cy="37258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984" y="4888578"/>
              <a:ext cx="456193" cy="37507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681" y="4897063"/>
              <a:ext cx="541407" cy="26861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8349" y="4853995"/>
              <a:ext cx="510273" cy="31091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5232" y="4780413"/>
              <a:ext cx="371522" cy="37507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739" y="4843833"/>
              <a:ext cx="466579" cy="37507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800" y="4825933"/>
              <a:ext cx="422871" cy="37258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585" y="4825188"/>
              <a:ext cx="456193" cy="37507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43752" y="4907223"/>
              <a:ext cx="425272" cy="36326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84665" y="4843833"/>
              <a:ext cx="425272" cy="363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13</cp:revision>
  <dcterms:created xsi:type="dcterms:W3CDTF">2016-11-15T13:25:48Z</dcterms:created>
  <dcterms:modified xsi:type="dcterms:W3CDTF">2016-11-22T18:05:11Z</dcterms:modified>
</cp:coreProperties>
</file>