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3" r:id="rId3"/>
    <p:sldId id="257" r:id="rId4"/>
    <p:sldId id="260" r:id="rId5"/>
    <p:sldId id="262" r:id="rId6"/>
    <p:sldId id="256" r:id="rId7"/>
    <p:sldId id="264" r:id="rId8"/>
    <p:sldId id="267" r:id="rId9"/>
    <p:sldId id="271" r:id="rId10"/>
    <p:sldId id="272" r:id="rId11"/>
    <p:sldId id="273" r:id="rId12"/>
    <p:sldId id="274"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209" autoAdjust="0"/>
  </p:normalViewPr>
  <p:slideViewPr>
    <p:cSldViewPr snapToGrid="0">
      <p:cViewPr varScale="1">
        <p:scale>
          <a:sx n="102" d="100"/>
          <a:sy n="102"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45197" y="1328571"/>
            <a:ext cx="7251270" cy="5381962"/>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229725" y="2586434"/>
            <a:ext cx="2319031" cy="321957"/>
            <a:chOff x="2066372" y="1693067"/>
            <a:chExt cx="3252006"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589899" y="1744278"/>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142221" y="4576215"/>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153203"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44657" y="4593414"/>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17962"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7009527" y="2588196"/>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10" name="Group 9"/>
          <p:cNvGrpSpPr/>
          <p:nvPr/>
        </p:nvGrpSpPr>
        <p:grpSpPr>
          <a:xfrm>
            <a:off x="1258430" y="267286"/>
            <a:ext cx="8824210" cy="5845051"/>
            <a:chOff x="1258430" y="267286"/>
            <a:chExt cx="8824210" cy="5845051"/>
          </a:xfrm>
        </p:grpSpPr>
        <p:grpSp>
          <p:nvGrpSpPr>
            <p:cNvPr id="8" name="Group 7"/>
            <p:cNvGrpSpPr/>
            <p:nvPr/>
          </p:nvGrpSpPr>
          <p:grpSpPr>
            <a:xfrm>
              <a:off x="1258430" y="267286"/>
              <a:ext cx="8355569" cy="5845051"/>
              <a:chOff x="1258430" y="267286"/>
              <a:chExt cx="8355569" cy="5845051"/>
            </a:xfrm>
          </p:grpSpPr>
          <p:pic>
            <p:nvPicPr>
              <p:cNvPr id="2" name="Picture 1"/>
              <p:cNvPicPr>
                <a:picLocks noChangeAspect="1"/>
              </p:cNvPicPr>
              <p:nvPr/>
            </p:nvPicPr>
            <p:blipFill>
              <a:blip r:embed="rId2"/>
              <a:stretch>
                <a:fillRect/>
              </a:stretch>
            </p:blipFill>
            <p:spPr>
              <a:xfrm>
                <a:off x="1258430" y="267286"/>
                <a:ext cx="8355569" cy="5632077"/>
              </a:xfrm>
              <a:prstGeom prst="rect">
                <a:avLst/>
              </a:prstGeom>
            </p:spPr>
          </p:pic>
          <p:grpSp>
            <p:nvGrpSpPr>
              <p:cNvPr id="3" name="Group 2"/>
              <p:cNvGrpSpPr/>
              <p:nvPr/>
            </p:nvGrpSpPr>
            <p:grpSpPr>
              <a:xfrm>
                <a:off x="1943471" y="5704158"/>
                <a:ext cx="7356971" cy="408179"/>
                <a:chOff x="1889150" y="5764796"/>
                <a:chExt cx="7356971" cy="408179"/>
              </a:xfrm>
            </p:grpSpPr>
            <p:grpSp>
              <p:nvGrpSpPr>
                <p:cNvPr id="16" name="Group 15"/>
                <p:cNvGrpSpPr/>
                <p:nvPr/>
              </p:nvGrpSpPr>
              <p:grpSpPr>
                <a:xfrm>
                  <a:off x="6307961" y="5764796"/>
                  <a:ext cx="2938160" cy="408179"/>
                  <a:chOff x="1865792" y="1648679"/>
                  <a:chExt cx="3518872" cy="449760"/>
                </a:xfrm>
              </p:grpSpPr>
              <p:pic>
                <p:nvPicPr>
                  <p:cNvPr id="17" name="Picture 16"/>
                  <p:cNvPicPr>
                    <a:picLocks noChangeAspect="1"/>
                  </p:cNvPicPr>
                  <p:nvPr/>
                </p:nvPicPr>
                <p:blipFill>
                  <a:blip r:embed="rId3"/>
                  <a:stretch>
                    <a:fillRect/>
                  </a:stretch>
                </p:blipFill>
                <p:spPr>
                  <a:xfrm>
                    <a:off x="1865792" y="1648679"/>
                    <a:ext cx="655912" cy="396304"/>
                  </a:xfrm>
                  <a:prstGeom prst="rect">
                    <a:avLst/>
                  </a:prstGeom>
                </p:spPr>
              </p:pic>
              <p:pic>
                <p:nvPicPr>
                  <p:cNvPr id="18" name="Picture 17"/>
                  <p:cNvPicPr>
                    <a:picLocks noChangeAspect="1"/>
                  </p:cNvPicPr>
                  <p:nvPr/>
                </p:nvPicPr>
                <p:blipFill>
                  <a:blip r:embed="rId4"/>
                  <a:stretch>
                    <a:fillRect/>
                  </a:stretch>
                </p:blipFill>
                <p:spPr>
                  <a:xfrm>
                    <a:off x="4656186" y="1749204"/>
                    <a:ext cx="728478" cy="293882"/>
                  </a:xfrm>
                  <a:prstGeom prst="rect">
                    <a:avLst/>
                  </a:prstGeom>
                </p:spPr>
              </p:pic>
              <p:pic>
                <p:nvPicPr>
                  <p:cNvPr id="20" name="Picture 19"/>
                  <p:cNvPicPr>
                    <a:picLocks noChangeAspect="1"/>
                  </p:cNvPicPr>
                  <p:nvPr/>
                </p:nvPicPr>
                <p:blipFill>
                  <a:blip r:embed="rId5"/>
                  <a:stretch>
                    <a:fillRect/>
                  </a:stretch>
                </p:blipFill>
                <p:spPr>
                  <a:xfrm>
                    <a:off x="3232947" y="1689497"/>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3515600" y="2389023"/>
              <a:ext cx="1998575" cy="307777"/>
            </a:xfrm>
            <a:prstGeom prst="rect">
              <a:avLst/>
            </a:prstGeom>
            <a:noFill/>
          </p:spPr>
          <p:txBody>
            <a:bodyPr wrap="square" rtlCol="0">
              <a:spAutoFit/>
            </a:bodyPr>
            <a:lstStyle/>
            <a:p>
              <a:r>
                <a:rPr lang="en-US" sz="1400" dirty="0" smtClean="0"/>
                <a:t>Pseudo R</a:t>
              </a:r>
              <a:r>
                <a:rPr lang="en-US" sz="1400" baseline="30000" dirty="0" smtClean="0"/>
                <a:t>2 </a:t>
              </a:r>
              <a:r>
                <a:rPr lang="en-US" sz="1400" dirty="0" smtClean="0"/>
                <a:t>= </a:t>
              </a:r>
              <a:r>
                <a:rPr lang="en-US" sz="1400" dirty="0" smtClean="0"/>
                <a:t>0.65</a:t>
              </a:r>
              <a:endParaRPr lang="en-US" sz="1400" dirty="0"/>
            </a:p>
          </p:txBody>
        </p:sp>
        <p:sp>
          <p:nvSpPr>
            <p:cNvPr id="25" name="TextBox 24"/>
            <p:cNvSpPr txBox="1"/>
            <p:nvPr/>
          </p:nvSpPr>
          <p:spPr>
            <a:xfrm>
              <a:off x="8084065" y="2389023"/>
              <a:ext cx="1998575" cy="307777"/>
            </a:xfrm>
            <a:prstGeom prst="rect">
              <a:avLst/>
            </a:prstGeom>
            <a:noFill/>
          </p:spPr>
          <p:txBody>
            <a:bodyPr wrap="square" rtlCol="0">
              <a:spAutoFit/>
            </a:bodyPr>
            <a:lstStyle/>
            <a:p>
              <a:r>
                <a:rPr lang="en-US" sz="1400" dirty="0" smtClean="0"/>
                <a:t>Pseudo R</a:t>
              </a:r>
              <a:r>
                <a:rPr lang="en-US" sz="1400" baseline="30000" dirty="0" smtClean="0"/>
                <a:t>2 </a:t>
              </a:r>
              <a:r>
                <a:rPr lang="en-US" sz="1400" dirty="0" smtClean="0"/>
                <a:t>= </a:t>
              </a:r>
              <a:r>
                <a:rPr lang="en-US" sz="1400" dirty="0" smtClean="0"/>
                <a:t>0.84</a:t>
              </a:r>
              <a:endParaRPr lang="en-US" sz="1400" dirty="0"/>
            </a:p>
          </p:txBody>
        </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12" name="Group 11"/>
          <p:cNvGrpSpPr/>
          <p:nvPr/>
        </p:nvGrpSpPr>
        <p:grpSpPr>
          <a:xfrm>
            <a:off x="1403286" y="0"/>
            <a:ext cx="8537418" cy="6882386"/>
            <a:chOff x="1403286" y="0"/>
            <a:chExt cx="8537418" cy="6882386"/>
          </a:xfrm>
        </p:grpSpPr>
        <p:grpSp>
          <p:nvGrpSpPr>
            <p:cNvPr id="5" name="Group 4"/>
            <p:cNvGrpSpPr/>
            <p:nvPr/>
          </p:nvGrpSpPr>
          <p:grpSpPr>
            <a:xfrm>
              <a:off x="1403286" y="0"/>
              <a:ext cx="8537418" cy="6882386"/>
              <a:chOff x="1403286" y="0"/>
              <a:chExt cx="8537418" cy="6882386"/>
            </a:xfrm>
          </p:grpSpPr>
          <p:pic>
            <p:nvPicPr>
              <p:cNvPr id="2" name="Picture 1"/>
              <p:cNvPicPr>
                <a:picLocks noChangeAspect="1"/>
              </p:cNvPicPr>
              <p:nvPr/>
            </p:nvPicPr>
            <p:blipFill>
              <a:blip r:embed="rId2"/>
              <a:stretch>
                <a:fillRect/>
              </a:stretch>
            </p:blipFill>
            <p:spPr>
              <a:xfrm>
                <a:off x="1403286" y="0"/>
                <a:ext cx="8537418" cy="6690419"/>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
          <p:nvSpPr>
            <p:cNvPr id="10" name="TextBox 9"/>
            <p:cNvSpPr txBox="1"/>
            <p:nvPr/>
          </p:nvSpPr>
          <p:spPr>
            <a:xfrm>
              <a:off x="6476084" y="241704"/>
              <a:ext cx="1998575" cy="523220"/>
            </a:xfrm>
            <a:prstGeom prst="rect">
              <a:avLst/>
            </a:prstGeom>
            <a:noFill/>
          </p:spPr>
          <p:txBody>
            <a:bodyPr wrap="square" rtlCol="0">
              <a:spAutoFit/>
            </a:bodyPr>
            <a:lstStyle/>
            <a:p>
              <a:r>
                <a:rPr lang="en-US" sz="1400" dirty="0" smtClean="0"/>
                <a:t>Pseudo R</a:t>
              </a:r>
              <a:r>
                <a:rPr lang="en-US" sz="1400" baseline="30000" dirty="0" smtClean="0"/>
                <a:t>2 </a:t>
              </a:r>
              <a:r>
                <a:rPr lang="en-US" sz="1400" dirty="0" smtClean="0"/>
                <a:t>= </a:t>
              </a:r>
            </a:p>
            <a:p>
              <a:r>
                <a:rPr lang="en-US" sz="1400" dirty="0" smtClean="0"/>
                <a:t>0.92</a:t>
              </a:r>
              <a:endParaRPr lang="en-US" sz="1400" dirty="0"/>
            </a:p>
          </p:txBody>
        </p:sp>
        <p:sp>
          <p:nvSpPr>
            <p:cNvPr id="11" name="TextBox 10"/>
            <p:cNvSpPr txBox="1"/>
            <p:nvPr/>
          </p:nvSpPr>
          <p:spPr>
            <a:xfrm>
              <a:off x="2211754" y="241704"/>
              <a:ext cx="1998575" cy="307777"/>
            </a:xfrm>
            <a:prstGeom prst="rect">
              <a:avLst/>
            </a:prstGeom>
            <a:noFill/>
          </p:spPr>
          <p:txBody>
            <a:bodyPr wrap="square" rtlCol="0">
              <a:spAutoFit/>
            </a:bodyPr>
            <a:lstStyle/>
            <a:p>
              <a:r>
                <a:rPr lang="en-US" sz="1400" dirty="0" smtClean="0"/>
                <a:t>Pseudo R</a:t>
              </a:r>
              <a:r>
                <a:rPr lang="en-US" sz="1400" baseline="30000" dirty="0" smtClean="0"/>
                <a:t>2 </a:t>
              </a:r>
              <a:r>
                <a:rPr lang="en-US" sz="1400" dirty="0" smtClean="0"/>
                <a:t>= </a:t>
              </a:r>
              <a:r>
                <a:rPr lang="en-US" sz="1400" dirty="0" smtClean="0"/>
                <a:t>0.07</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8" name="Group 7"/>
          <p:cNvGrpSpPr/>
          <p:nvPr/>
        </p:nvGrpSpPr>
        <p:grpSpPr>
          <a:xfrm>
            <a:off x="2018923" y="14893"/>
            <a:ext cx="8577676" cy="6891879"/>
            <a:chOff x="2018923" y="14893"/>
            <a:chExt cx="8577676" cy="6891879"/>
          </a:xfrm>
        </p:grpSpPr>
        <p:grpSp>
          <p:nvGrpSpPr>
            <p:cNvPr id="7" name="Group 6"/>
            <p:cNvGrpSpPr/>
            <p:nvPr/>
          </p:nvGrpSpPr>
          <p:grpSpPr>
            <a:xfrm>
              <a:off x="2018923" y="14893"/>
              <a:ext cx="8577676" cy="6891879"/>
              <a:chOff x="2018923" y="14893"/>
              <a:chExt cx="8577676" cy="6891879"/>
            </a:xfrm>
          </p:grpSpPr>
          <p:pic>
            <p:nvPicPr>
              <p:cNvPr id="5" name="Picture 4"/>
              <p:cNvPicPr>
                <a:picLocks noChangeAspect="1"/>
              </p:cNvPicPr>
              <p:nvPr/>
            </p:nvPicPr>
            <p:blipFill>
              <a:blip r:embed="rId2"/>
              <a:stretch>
                <a:fillRect/>
              </a:stretch>
            </p:blipFill>
            <p:spPr>
              <a:xfrm>
                <a:off x="2018923" y="14893"/>
                <a:ext cx="8577676" cy="6672404"/>
              </a:xfrm>
              <a:prstGeom prst="rect">
                <a:avLst/>
              </a:prstGeom>
            </p:spPr>
          </p:pic>
          <p:grpSp>
            <p:nvGrpSpPr>
              <p:cNvPr id="6" name="Group 5"/>
              <p:cNvGrpSpPr/>
              <p:nvPr/>
            </p:nvGrpSpPr>
            <p:grpSpPr>
              <a:xfrm>
                <a:off x="2831575" y="6516594"/>
                <a:ext cx="7496215" cy="390178"/>
                <a:chOff x="2831575" y="6516594"/>
                <a:chExt cx="7496215" cy="390178"/>
              </a:xfrm>
            </p:grpSpPr>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44132" y="6516594"/>
                  <a:ext cx="2883658" cy="390178"/>
                </a:xfrm>
                <a:prstGeom prst="rect">
                  <a:avLst/>
                </a:prstGeom>
              </p:spPr>
            </p:pic>
          </p:grpSp>
        </p:grpSp>
        <p:sp>
          <p:nvSpPr>
            <p:cNvPr id="10" name="TextBox 9"/>
            <p:cNvSpPr txBox="1"/>
            <p:nvPr/>
          </p:nvSpPr>
          <p:spPr>
            <a:xfrm>
              <a:off x="7088827" y="2334454"/>
              <a:ext cx="1998575" cy="523220"/>
            </a:xfrm>
            <a:prstGeom prst="rect">
              <a:avLst/>
            </a:prstGeom>
            <a:noFill/>
          </p:spPr>
          <p:txBody>
            <a:bodyPr wrap="square" rtlCol="0">
              <a:spAutoFit/>
            </a:bodyPr>
            <a:lstStyle/>
            <a:p>
              <a:r>
                <a:rPr lang="en-US" sz="1400" dirty="0" smtClean="0"/>
                <a:t>Pseudo R</a:t>
              </a:r>
              <a:r>
                <a:rPr lang="en-US" sz="1400" baseline="30000" dirty="0" smtClean="0"/>
                <a:t>2 </a:t>
              </a:r>
              <a:r>
                <a:rPr lang="en-US" sz="1400" dirty="0" smtClean="0"/>
                <a:t>= </a:t>
              </a:r>
            </a:p>
            <a:p>
              <a:r>
                <a:rPr lang="en-US" sz="1400" dirty="0" smtClean="0"/>
                <a:t>0.91</a:t>
              </a:r>
              <a:endParaRPr lang="en-US" sz="1400" dirty="0"/>
            </a:p>
          </p:txBody>
        </p:sp>
        <p:sp>
          <p:nvSpPr>
            <p:cNvPr id="13" name="TextBox 12"/>
            <p:cNvSpPr txBox="1"/>
            <p:nvPr/>
          </p:nvSpPr>
          <p:spPr>
            <a:xfrm>
              <a:off x="2758509" y="2549897"/>
              <a:ext cx="1998575" cy="307777"/>
            </a:xfrm>
            <a:prstGeom prst="rect">
              <a:avLst/>
            </a:prstGeom>
            <a:noFill/>
          </p:spPr>
          <p:txBody>
            <a:bodyPr wrap="square" rtlCol="0">
              <a:spAutoFit/>
            </a:bodyPr>
            <a:lstStyle/>
            <a:p>
              <a:r>
                <a:rPr lang="en-US" sz="1400" dirty="0" smtClean="0"/>
                <a:t>Pseudo R</a:t>
              </a:r>
              <a:r>
                <a:rPr lang="en-US" sz="1400" baseline="30000" dirty="0" smtClean="0"/>
                <a:t>2 </a:t>
              </a:r>
              <a:r>
                <a:rPr lang="en-US" sz="1400" dirty="0" smtClean="0"/>
                <a:t>= </a:t>
              </a:r>
              <a:r>
                <a:rPr lang="en-US" sz="1400" dirty="0" smtClean="0"/>
                <a:t>0.06</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4094</TotalTime>
  <Words>333</Words>
  <Application>Microsoft Office PowerPoint</Application>
  <PresentationFormat>Widescreen</PresentationFormat>
  <Paragraphs>84</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300</cp:revision>
  <dcterms:created xsi:type="dcterms:W3CDTF">2016-11-15T13:25:48Z</dcterms:created>
  <dcterms:modified xsi:type="dcterms:W3CDTF">2017-11-03T15:50:11Z</dcterms:modified>
</cp:coreProperties>
</file>