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8/15/2017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68374" y="0"/>
            <a:ext cx="9209988" cy="6787491"/>
            <a:chOff x="1268374" y="0"/>
            <a:chExt cx="9209988" cy="6787491"/>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72007" y="1325922"/>
            <a:ext cx="7036180" cy="5300885"/>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2533" y="66339"/>
            <a:ext cx="8757501" cy="5893674"/>
          </a:xfrm>
          <a:prstGeom prst="rect">
            <a:avLst/>
          </a:prstGeom>
        </p:spPr>
      </p:pic>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3" name="Group 2"/>
          <p:cNvGrpSpPr/>
          <p:nvPr/>
        </p:nvGrpSpPr>
        <p:grpSpPr>
          <a:xfrm>
            <a:off x="1889150" y="5746600"/>
            <a:ext cx="7543552" cy="389327"/>
            <a:chOff x="1889150" y="5746600"/>
            <a:chExt cx="7543552" cy="389327"/>
          </a:xfrm>
        </p:grpSpPr>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3908</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280</cp:revision>
  <dcterms:created xsi:type="dcterms:W3CDTF">2016-11-15T13:25:48Z</dcterms:created>
  <dcterms:modified xsi:type="dcterms:W3CDTF">2017-08-15T17:40:43Z</dcterms:modified>
</cp:coreProperties>
</file>