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10" d="100"/>
          <a:sy n="110" d="100"/>
        </p:scale>
        <p:origin x="13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xmlns="" val="3777247511"/>
                    </a:ext>
                  </a:extLst>
                </a:gridCol>
                <a:gridCol w="1200230">
                  <a:extLst>
                    <a:ext uri="{9D8B030D-6E8A-4147-A177-3AD203B41FA5}">
                      <a16:colId xmlns:a16="http://schemas.microsoft.com/office/drawing/2014/main" xmlns="" val="3565287180"/>
                    </a:ext>
                  </a:extLst>
                </a:gridCol>
                <a:gridCol w="710503">
                  <a:extLst>
                    <a:ext uri="{9D8B030D-6E8A-4147-A177-3AD203B41FA5}">
                      <a16:colId xmlns:a16="http://schemas.microsoft.com/office/drawing/2014/main" xmlns="" val="310175345"/>
                    </a:ext>
                  </a:extLst>
                </a:gridCol>
                <a:gridCol w="1488412">
                  <a:extLst>
                    <a:ext uri="{9D8B030D-6E8A-4147-A177-3AD203B41FA5}">
                      <a16:colId xmlns:a16="http://schemas.microsoft.com/office/drawing/2014/main" xmlns=""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xmlns="" val="1812283001"/>
                    </a:ext>
                  </a:extLst>
                </a:gridCol>
                <a:gridCol w="1427585">
                  <a:extLst>
                    <a:ext uri="{9D8B030D-6E8A-4147-A177-3AD203B41FA5}">
                      <a16:colId xmlns:a16="http://schemas.microsoft.com/office/drawing/2014/main" xmlns=""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xmlns=""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xmlns=""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xmlns=""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xmlns=""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xmlns=""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xmlns=""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xmlns=""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xmlns="" val="1963467705"/>
                    </a:ext>
                  </a:extLst>
                </a:gridCol>
                <a:gridCol w="928174">
                  <a:extLst>
                    <a:ext uri="{9D8B030D-6E8A-4147-A177-3AD203B41FA5}">
                      <a16:colId xmlns:a16="http://schemas.microsoft.com/office/drawing/2014/main" xmlns=""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xmlns="" val="20000"/>
                    </a:ext>
                  </a:extLst>
                </a:gridCol>
                <a:gridCol w="872346">
                  <a:extLst>
                    <a:ext uri="{9D8B030D-6E8A-4147-A177-3AD203B41FA5}">
                      <a16:colId xmlns:a16="http://schemas.microsoft.com/office/drawing/2014/main" xmlns=""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0.43</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0.17</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0.32</a:t>
            </a:r>
            <a:endParaRPr lang="en-US" sz="1400" dirty="0" smtClean="0"/>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0.17</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4358</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308</cp:revision>
  <dcterms:created xsi:type="dcterms:W3CDTF">2016-11-15T13:25:48Z</dcterms:created>
  <dcterms:modified xsi:type="dcterms:W3CDTF">2017-11-10T20:46:22Z</dcterms:modified>
</cp:coreProperties>
</file>