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0.24</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0.41</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0.24</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0.33</a:t>
            </a:r>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0.20</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4346</TotalTime>
  <Words>327</Words>
  <Application>Microsoft Office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307</cp:revision>
  <dcterms:created xsi:type="dcterms:W3CDTF">2016-11-15T13:25:48Z</dcterms:created>
  <dcterms:modified xsi:type="dcterms:W3CDTF">2017-11-10T20:30:34Z</dcterms:modified>
</cp:coreProperties>
</file>