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39" y="232755"/>
            <a:ext cx="8703425" cy="6276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35" y="6005699"/>
            <a:ext cx="352900" cy="301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32" y="6051666"/>
            <a:ext cx="427530" cy="212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51" y="6041144"/>
            <a:ext cx="385640" cy="234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84" y="6041144"/>
            <a:ext cx="268929" cy="244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80" y="5984760"/>
            <a:ext cx="276380" cy="279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59" y="6028804"/>
            <a:ext cx="292304" cy="2349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1" y="6051666"/>
            <a:ext cx="240744" cy="212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904" y="6032737"/>
            <a:ext cx="352900" cy="3014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801" y="6078704"/>
            <a:ext cx="427530" cy="2121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20" y="6068182"/>
            <a:ext cx="385640" cy="2349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153" y="6068182"/>
            <a:ext cx="268929" cy="2449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49" y="6011798"/>
            <a:ext cx="276380" cy="2790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28" y="6055842"/>
            <a:ext cx="292304" cy="2349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70" y="6078704"/>
            <a:ext cx="240744" cy="2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</cp:revision>
  <dcterms:created xsi:type="dcterms:W3CDTF">2016-11-15T13:25:48Z</dcterms:created>
  <dcterms:modified xsi:type="dcterms:W3CDTF">2016-11-15T13:26:18Z</dcterms:modified>
</cp:coreProperties>
</file>