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62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xmlns="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xmlns="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" y="56692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793821" y="5254218"/>
            <a:ext cx="1872544" cy="192467"/>
            <a:chOff x="2721075" y="6066646"/>
            <a:chExt cx="2738999" cy="243895"/>
          </a:xfrm>
        </p:grpSpPr>
        <p:grpSp>
          <p:nvGrpSpPr>
            <p:cNvPr id="52" name="Group 51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9854367" y="5249751"/>
            <a:ext cx="1872544" cy="192467"/>
            <a:chOff x="2721075" y="6066646"/>
            <a:chExt cx="2738999" cy="243895"/>
          </a:xfrm>
        </p:grpSpPr>
        <p:grpSp>
          <p:nvGrpSpPr>
            <p:cNvPr id="43" name="Group 4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70913" y="1203435"/>
            <a:ext cx="5659509" cy="4035703"/>
            <a:chOff x="2366005" y="357098"/>
            <a:chExt cx="5305184" cy="3751757"/>
          </a:xfrm>
        </p:grpSpPr>
        <p:grpSp>
          <p:nvGrpSpPr>
            <p:cNvPr id="7" name="Group 6"/>
            <p:cNvGrpSpPr/>
            <p:nvPr/>
          </p:nvGrpSpPr>
          <p:grpSpPr>
            <a:xfrm>
              <a:off x="3190628" y="3940966"/>
              <a:ext cx="4339292" cy="167889"/>
              <a:chOff x="2721075" y="6066646"/>
              <a:chExt cx="7348959" cy="27606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12" name="Picture 11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Picture 17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/>
              <p:cNvGrpSpPr/>
              <p:nvPr/>
            </p:nvGrpSpPr>
            <p:grpSpPr>
              <a:xfrm>
                <a:off x="7331035" y="6098817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35" name="Picture 34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" name="Picture 35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Picture 36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8" name="Picture 37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66005" y="357098"/>
              <a:ext cx="5305184" cy="3597548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0211" y="1203435"/>
            <a:ext cx="5830565" cy="40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11163" y="65596"/>
            <a:ext cx="9413888" cy="6414784"/>
            <a:chOff x="1011163" y="65596"/>
            <a:chExt cx="9413888" cy="64147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1163" y="271073"/>
              <a:ext cx="9413888" cy="6209307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899786" y="5483456"/>
              <a:ext cx="3544834" cy="310479"/>
              <a:chOff x="4092064" y="5579770"/>
              <a:chExt cx="3105944" cy="2452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9770"/>
                <a:ext cx="3105944" cy="245213"/>
                <a:chOff x="4092064" y="5579770"/>
                <a:chExt cx="3105944" cy="24521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9770"/>
                  <a:ext cx="2638534" cy="231317"/>
                  <a:chOff x="4258063" y="5579770"/>
                  <a:chExt cx="2638534" cy="231317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0969" y="5623587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78545" y="5585491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40808" y="5592592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95947" y="5589042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70546" y="5589042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42690" y="5606488"/>
                <a:ext cx="327300" cy="196986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10"/>
            <a:srcRect l="14954" t="272" r="6404" b="94166"/>
            <a:stretch/>
          </p:blipFill>
          <p:spPr>
            <a:xfrm>
              <a:off x="3855283" y="65596"/>
              <a:ext cx="3520440" cy="347472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228600" y="19331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88545" y="526247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88545" y="5771846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98" y="1554417"/>
            <a:ext cx="3702031" cy="29040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88545" y="6418177"/>
            <a:ext cx="8805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taxa.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550900" y="1220780"/>
            <a:ext cx="4641100" cy="3107842"/>
            <a:chOff x="2523391" y="2055046"/>
            <a:chExt cx="5603165" cy="380437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3391" y="2055046"/>
              <a:ext cx="5603165" cy="369543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390" y="5509841"/>
              <a:ext cx="496473" cy="287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339" y="5452954"/>
              <a:ext cx="427855" cy="40085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442" y="5452954"/>
              <a:ext cx="418331" cy="40085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17388" y="5471187"/>
              <a:ext cx="389978" cy="38823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5321" y="5477273"/>
              <a:ext cx="510596" cy="35221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77228" y="5479471"/>
              <a:ext cx="499004" cy="350018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70" y="1554417"/>
            <a:ext cx="3769065" cy="29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396"/>
          <a:stretch/>
        </p:blipFill>
        <p:spPr>
          <a:xfrm>
            <a:off x="650165" y="950329"/>
            <a:ext cx="5696690" cy="23919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27"/>
          <a:stretch/>
        </p:blipFill>
        <p:spPr>
          <a:xfrm>
            <a:off x="338562" y="3747248"/>
            <a:ext cx="5603620" cy="2716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61580"/>
          <a:stretch/>
        </p:blipFill>
        <p:spPr>
          <a:xfrm>
            <a:off x="4761082" y="5241482"/>
            <a:ext cx="1181100" cy="9441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40244"/>
          <a:stretch/>
        </p:blipFill>
        <p:spPr>
          <a:xfrm>
            <a:off x="754935" y="3836893"/>
            <a:ext cx="1181100" cy="14684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644" y="950329"/>
            <a:ext cx="56673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121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Hurlbert, Allen Hartley</cp:lastModifiedBy>
  <cp:revision>75</cp:revision>
  <dcterms:created xsi:type="dcterms:W3CDTF">2016-11-15T13:25:48Z</dcterms:created>
  <dcterms:modified xsi:type="dcterms:W3CDTF">2017-04-03T14:57:55Z</dcterms:modified>
</cp:coreProperties>
</file>