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0" r:id="rId4"/>
    <p:sldId id="262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Pieter </a:t>
            </a:r>
            <a:r>
              <a:rPr lang="en-US" baseline="0" dirty="0" err="1" smtClean="0"/>
              <a:t>smits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24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193953"/>
              </p:ext>
            </p:extLst>
          </p:nvPr>
        </p:nvGraphicFramePr>
        <p:xfrm>
          <a:off x="5794129" y="719666"/>
          <a:ext cx="1547448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30739">
                  <a:extLst>
                    <a:ext uri="{9D8B030D-6E8A-4147-A177-3AD203B41FA5}">
                      <a16:colId xmlns:a16="http://schemas.microsoft.com/office/drawing/2014/main" val="1963467705"/>
                    </a:ext>
                  </a:extLst>
                </a:gridCol>
                <a:gridCol w="816709">
                  <a:extLst>
                    <a:ext uri="{9D8B030D-6E8A-4147-A177-3AD203B41FA5}">
                      <a16:colId xmlns:a16="http://schemas.microsoft.com/office/drawing/2014/main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7853" y="733268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852" y="1266093"/>
            <a:ext cx="728479" cy="2938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2"/>
          <a:srcRect l="457" r="546" b="636"/>
          <a:stretch/>
        </p:blipFill>
        <p:spPr>
          <a:xfrm>
            <a:off x="8521828" y="1623649"/>
            <a:ext cx="326078" cy="3261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4737" y="1635934"/>
            <a:ext cx="404974" cy="3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" y="56692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793821" y="5254218"/>
            <a:ext cx="1872544" cy="192467"/>
            <a:chOff x="2721075" y="6066646"/>
            <a:chExt cx="2738999" cy="243895"/>
          </a:xfrm>
        </p:grpSpPr>
        <p:grpSp>
          <p:nvGrpSpPr>
            <p:cNvPr id="52" name="Group 51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57" name="Picture 56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58" name="Picture 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9854367" y="5249751"/>
            <a:ext cx="1872544" cy="192467"/>
            <a:chOff x="2721075" y="6066646"/>
            <a:chExt cx="2738999" cy="243895"/>
          </a:xfrm>
        </p:grpSpPr>
        <p:grpSp>
          <p:nvGrpSpPr>
            <p:cNvPr id="43" name="Group 42"/>
            <p:cNvGrpSpPr/>
            <p:nvPr/>
          </p:nvGrpSpPr>
          <p:grpSpPr>
            <a:xfrm>
              <a:off x="2721075" y="6066646"/>
              <a:ext cx="2738999" cy="243895"/>
              <a:chOff x="2721075" y="6066646"/>
              <a:chExt cx="2738999" cy="24389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721075" y="6083191"/>
                <a:ext cx="2738999" cy="227350"/>
                <a:chOff x="2887074" y="6083191"/>
                <a:chExt cx="2738999" cy="227350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269" y="6103833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5440" y="6084945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5280" y="6084945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887074" y="6083191"/>
                  <a:ext cx="255789" cy="218495"/>
                </a:xfrm>
                <a:prstGeom prst="rect">
                  <a:avLst/>
                </a:prstGeom>
              </p:spPr>
            </p:pic>
          </p:grp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4039" y="6066646"/>
                <a:ext cx="302061" cy="235941"/>
              </a:xfrm>
              <a:prstGeom prst="rect">
                <a:avLst/>
              </a:prstGeom>
            </p:spPr>
          </p:pic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6696" y="6098817"/>
              <a:ext cx="334903" cy="19822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07726" y="6098817"/>
              <a:ext cx="327300" cy="19698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70913" y="1203435"/>
            <a:ext cx="5659509" cy="4035703"/>
            <a:chOff x="2366005" y="357098"/>
            <a:chExt cx="5305184" cy="3751757"/>
          </a:xfrm>
        </p:grpSpPr>
        <p:grpSp>
          <p:nvGrpSpPr>
            <p:cNvPr id="7" name="Group 6"/>
            <p:cNvGrpSpPr/>
            <p:nvPr/>
          </p:nvGrpSpPr>
          <p:grpSpPr>
            <a:xfrm>
              <a:off x="3190628" y="3940966"/>
              <a:ext cx="4339292" cy="167889"/>
              <a:chOff x="2721075" y="6066646"/>
              <a:chExt cx="7348959" cy="27606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721075" y="6066646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12" name="Picture 11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Picture 14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Picture 1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/>
              <p:cNvGrpSpPr/>
              <p:nvPr/>
            </p:nvGrpSpPr>
            <p:grpSpPr>
              <a:xfrm>
                <a:off x="7331035" y="6098817"/>
                <a:ext cx="2738999" cy="243895"/>
                <a:chOff x="2721075" y="6066646"/>
                <a:chExt cx="2738999" cy="24389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35" name="Picture 34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8" name="Picture 3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66005" y="357098"/>
              <a:ext cx="5305184" cy="3597548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0211" y="1203435"/>
            <a:ext cx="5830565" cy="4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11163" y="65596"/>
            <a:ext cx="9413888" cy="6414784"/>
            <a:chOff x="1011163" y="65596"/>
            <a:chExt cx="9413888" cy="641478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1163" y="271073"/>
              <a:ext cx="9413888" cy="6209307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899786" y="5483456"/>
              <a:ext cx="3544834" cy="310479"/>
              <a:chOff x="4092064" y="5579770"/>
              <a:chExt cx="3105944" cy="245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9770"/>
                <a:ext cx="3105944" cy="245213"/>
                <a:chOff x="4092064" y="5579770"/>
                <a:chExt cx="3105944" cy="245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9770"/>
                  <a:ext cx="2638534" cy="231317"/>
                  <a:chOff x="4258063" y="5579770"/>
                  <a:chExt cx="2638534" cy="231317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0969" y="5623587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78545" y="5585491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640808" y="5592592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95947" y="5589042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70546" y="5589042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2690" y="5606488"/>
                <a:ext cx="327300" cy="196986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10"/>
            <a:srcRect l="14954" t="272" r="6404" b="94166"/>
            <a:stretch/>
          </p:blipFill>
          <p:spPr>
            <a:xfrm>
              <a:off x="3855283" y="65596"/>
              <a:ext cx="3520440" cy="347472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28600" y="193318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2a-2b</a:t>
            </a:r>
          </a:p>
        </p:txBody>
      </p: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8545" y="5262479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Figure3a. </a:t>
            </a:r>
            <a:r>
              <a:rPr lang="en-US" dirty="0"/>
              <a:t>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area, colored </a:t>
            </a:r>
            <a:r>
              <a:rPr lang="en-US" dirty="0"/>
              <a:t>by taxa, using the hierarchically </a:t>
            </a:r>
            <a:r>
              <a:rPr lang="en-US" dirty="0" smtClean="0"/>
              <a:t>scaled count </a:t>
            </a:r>
            <a:r>
              <a:rPr lang="en-US" dirty="0"/>
              <a:t>datasets.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88545" y="5771846"/>
            <a:ext cx="8805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Figure3b</a:t>
            </a:r>
            <a:r>
              <a:rPr lang="en-US" dirty="0"/>
              <a:t>. Proportion of transient </a:t>
            </a:r>
            <a:r>
              <a:rPr lang="en-US" dirty="0" smtClean="0"/>
              <a:t>species </a:t>
            </a:r>
            <a:r>
              <a:rPr lang="en-US" dirty="0"/>
              <a:t>by </a:t>
            </a:r>
            <a:r>
              <a:rPr lang="en-US" dirty="0" smtClean="0"/>
              <a:t>log of community </a:t>
            </a:r>
            <a:r>
              <a:rPr lang="en-US" dirty="0"/>
              <a:t>size </a:t>
            </a:r>
            <a:r>
              <a:rPr lang="en-US" dirty="0" smtClean="0"/>
              <a:t>(number of individuals), </a:t>
            </a:r>
            <a:r>
              <a:rPr lang="en-US" dirty="0"/>
              <a:t>colored by taxa, using the hierarchically scaled </a:t>
            </a:r>
            <a:r>
              <a:rPr lang="en-US" dirty="0" smtClean="0"/>
              <a:t>count datasets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8545" y="6418177"/>
            <a:ext cx="8805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Figure3c. Predicted values of hierarchically scaled count datasets by taxa.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360" y="4043043"/>
            <a:ext cx="411228" cy="2345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342" y="3996572"/>
            <a:ext cx="354392" cy="3274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016" y="3996572"/>
            <a:ext cx="346503" cy="3274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687426" y="4011467"/>
            <a:ext cx="323019" cy="3171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6190" y="4016438"/>
            <a:ext cx="422927" cy="2877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8692" y="4018234"/>
            <a:ext cx="413325" cy="285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70" y="1554417"/>
            <a:ext cx="3769065" cy="29040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9930" y="1294997"/>
            <a:ext cx="4425869" cy="27324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9222" y="1476921"/>
            <a:ext cx="3457761" cy="26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96"/>
          <a:stretch/>
        </p:blipFill>
        <p:spPr>
          <a:xfrm>
            <a:off x="650165" y="950329"/>
            <a:ext cx="5696690" cy="23919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7"/>
          <a:stretch/>
        </p:blipFill>
        <p:spPr>
          <a:xfrm>
            <a:off x="338562" y="3747248"/>
            <a:ext cx="5603620" cy="2716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61580"/>
          <a:stretch/>
        </p:blipFill>
        <p:spPr>
          <a:xfrm>
            <a:off x="4761082" y="5241482"/>
            <a:ext cx="1181100" cy="9441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</a:t>
            </a:r>
            <a:r>
              <a:rPr lang="en-US" dirty="0"/>
              <a:t>4</a:t>
            </a:r>
            <a:r>
              <a:rPr lang="en-US" dirty="0" smtClean="0"/>
              <a:t>a-4d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40244"/>
          <a:stretch/>
        </p:blipFill>
        <p:spPr>
          <a:xfrm>
            <a:off x="754935" y="3836893"/>
            <a:ext cx="1181100" cy="146846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644" y="950329"/>
            <a:ext cx="56673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201890"/>
            <a:ext cx="12006617" cy="4320831"/>
            <a:chOff x="97985" y="1201890"/>
            <a:chExt cx="11908632" cy="43208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985" y="1201890"/>
              <a:ext cx="11908632" cy="4320831"/>
            </a:xfrm>
            <a:prstGeom prst="rect">
              <a:avLst/>
            </a:prstGeom>
          </p:spPr>
        </p:pic>
        <p:grpSp>
          <p:nvGrpSpPr>
            <p:cNvPr id="2" name="Group 1"/>
            <p:cNvGrpSpPr/>
            <p:nvPr/>
          </p:nvGrpSpPr>
          <p:grpSpPr>
            <a:xfrm>
              <a:off x="1032989" y="4782853"/>
              <a:ext cx="4738636" cy="471890"/>
              <a:chOff x="1032989" y="4782853"/>
              <a:chExt cx="4738636" cy="47189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7074125" y="4706731"/>
              <a:ext cx="4738636" cy="471890"/>
              <a:chOff x="1032989" y="4782853"/>
              <a:chExt cx="4738636" cy="471890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029" y="4932898"/>
                <a:ext cx="541407" cy="268617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4448" y="4782853"/>
                <a:ext cx="371522" cy="37507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3564" y="4879668"/>
                <a:ext cx="466579" cy="37507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35548" y="4810694"/>
                <a:ext cx="422871" cy="372587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989" y="4855194"/>
                <a:ext cx="456193" cy="37507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682639" y="4815353"/>
                <a:ext cx="425272" cy="363268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751" y="4868621"/>
                <a:ext cx="396874" cy="31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135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79</cp:revision>
  <dcterms:created xsi:type="dcterms:W3CDTF">2016-11-15T13:25:48Z</dcterms:created>
  <dcterms:modified xsi:type="dcterms:W3CDTF">2017-04-06T16:01:02Z</dcterms:modified>
</cp:coreProperties>
</file>