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3" r:id="rId3"/>
    <p:sldId id="257" r:id="rId4"/>
    <p:sldId id="260" r:id="rId5"/>
    <p:sldId id="262" r:id="rId6"/>
    <p:sldId id="261" r:id="rId7"/>
    <p:sldId id="25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D34"/>
    <a:srgbClr val="FF0066"/>
    <a:srgbClr val="F5A3E5"/>
    <a:srgbClr val="1B2F41"/>
    <a:srgbClr val="6F6F6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17" autoAdjust="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991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06950" y="10527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991" y="4502604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06950" y="4518014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991" y="228861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6949" y="2304023"/>
            <a:ext cx="2567209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127010" y="6338754"/>
            <a:ext cx="68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371062" y="6368475"/>
            <a:ext cx="69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  <a:endParaRPr 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10580"/>
              </p:ext>
            </p:extLst>
          </p:nvPr>
        </p:nvGraphicFramePr>
        <p:xfrm>
          <a:off x="6402076" y="4992341"/>
          <a:ext cx="4822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550">
                  <a:extLst>
                    <a:ext uri="{9D8B030D-6E8A-4147-A177-3AD203B41FA5}">
                      <a16:colId xmlns:a16="http://schemas.microsoft.com/office/drawing/2014/main" val="2823257951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798530955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3173254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Turnover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Jaccard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4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 Species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r>
                        <a:rPr lang="en-US" sz="1200" baseline="0" dirty="0" smtClean="0"/>
                        <a:t> different?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63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Excluding Transients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confused now.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560784"/>
                  </a:ext>
                </a:extLst>
              </a:tr>
            </a:tbl>
          </a:graphicData>
        </a:graphic>
      </p:graphicFrame>
      <p:sp>
        <p:nvSpPr>
          <p:cNvPr id="51" name="Flowchart: Connector 50"/>
          <p:cNvSpPr/>
          <p:nvPr/>
        </p:nvSpPr>
        <p:spPr>
          <a:xfrm>
            <a:off x="474197" y="304967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474197" y="396026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2280866" y="256852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179596" y="4209058"/>
            <a:ext cx="695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Log(area)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118993" y="3275895"/>
            <a:ext cx="848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Log(Species)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5941659" y="4097497"/>
            <a:ext cx="102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Box 1: # </a:t>
            </a:r>
            <a:r>
              <a:rPr lang="en-US" sz="1000" dirty="0" err="1" smtClean="0"/>
              <a:t>spp</a:t>
            </a:r>
            <a:r>
              <a:rPr lang="en-US" sz="1000" dirty="0" smtClean="0"/>
              <a:t> =3</a:t>
            </a:r>
          </a:p>
          <a:p>
            <a:r>
              <a:rPr lang="en-US" sz="1000" dirty="0" smtClean="0"/>
              <a:t>Box 4: # </a:t>
            </a:r>
            <a:r>
              <a:rPr lang="en-US" sz="1000" dirty="0" err="1" smtClean="0"/>
              <a:t>spp</a:t>
            </a:r>
            <a:r>
              <a:rPr lang="en-US" sz="1000" dirty="0" smtClean="0"/>
              <a:t> = </a:t>
            </a:r>
            <a:r>
              <a:rPr lang="en-US" sz="1000" dirty="0"/>
              <a:t>7</a:t>
            </a:r>
            <a:endParaRPr lang="en-US" sz="1000" dirty="0" smtClean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88955" y="2620002"/>
            <a:ext cx="1679579" cy="13285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62646" y="2615284"/>
            <a:ext cx="1691612" cy="4541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418937" y="2304023"/>
            <a:ext cx="1283179" cy="10698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415913" y="3375261"/>
            <a:ext cx="1272043" cy="1067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6498" y="2436439"/>
            <a:ext cx="0" cy="179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06497" y="4236193"/>
            <a:ext cx="2170131" cy="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702117" y="2304023"/>
            <a:ext cx="1277474" cy="10698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02117" y="3373675"/>
            <a:ext cx="1277474" cy="10689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 rot="20741648">
            <a:off x="632017" y="2671142"/>
            <a:ext cx="110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species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 rot="19292141">
            <a:off x="544268" y="3232228"/>
            <a:ext cx="128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Excluding transients</a:t>
            </a:r>
            <a:endParaRPr lang="en-US" sz="10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2"/>
          <a:srcRect t="13288" b="5627"/>
          <a:stretch/>
        </p:blipFill>
        <p:spPr>
          <a:xfrm>
            <a:off x="225537" y="163710"/>
            <a:ext cx="2485443" cy="2047887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6022118" y="4544919"/>
            <a:ext cx="2257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Open square = core,</a:t>
            </a:r>
          </a:p>
          <a:p>
            <a:r>
              <a:rPr lang="en-US" sz="1000" dirty="0" smtClean="0"/>
              <a:t>filled diamond/circle = transients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913" y="327224"/>
            <a:ext cx="2553783" cy="1689043"/>
          </a:xfrm>
          <a:prstGeom prst="rect">
            <a:avLst/>
          </a:prstGeom>
        </p:spPr>
      </p:pic>
      <p:sp>
        <p:nvSpPr>
          <p:cNvPr id="73" name="Diamond 72"/>
          <p:cNvSpPr/>
          <p:nvPr/>
        </p:nvSpPr>
        <p:spPr>
          <a:xfrm>
            <a:off x="1093471" y="5410930"/>
            <a:ext cx="237744" cy="219456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710862" y="5777729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004561" y="4686983"/>
            <a:ext cx="174451" cy="1837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519916" y="4693472"/>
            <a:ext cx="180669" cy="170788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79"/>
          <p:cNvSpPr/>
          <p:nvPr/>
        </p:nvSpPr>
        <p:spPr>
          <a:xfrm>
            <a:off x="528915" y="6245119"/>
            <a:ext cx="222222" cy="187270"/>
          </a:xfrm>
          <a:prstGeom prst="star5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gular Pentagon 81"/>
          <p:cNvSpPr/>
          <p:nvPr/>
        </p:nvSpPr>
        <p:spPr>
          <a:xfrm>
            <a:off x="1996963" y="6114671"/>
            <a:ext cx="227701" cy="21465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iamond 85"/>
          <p:cNvSpPr/>
          <p:nvPr/>
        </p:nvSpPr>
        <p:spPr>
          <a:xfrm>
            <a:off x="4335319" y="5382841"/>
            <a:ext cx="237744" cy="219456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968121" y="5777729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266491" y="4685590"/>
            <a:ext cx="174451" cy="1837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>
            <a:off x="3761764" y="4665383"/>
            <a:ext cx="180669" cy="170788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5-Point Star 89"/>
          <p:cNvSpPr/>
          <p:nvPr/>
        </p:nvSpPr>
        <p:spPr>
          <a:xfrm>
            <a:off x="3770763" y="6217030"/>
            <a:ext cx="222222" cy="187270"/>
          </a:xfrm>
          <a:prstGeom prst="star5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gular Pentagon 90"/>
          <p:cNvSpPr/>
          <p:nvPr/>
        </p:nvSpPr>
        <p:spPr>
          <a:xfrm>
            <a:off x="5238811" y="6086582"/>
            <a:ext cx="227701" cy="21465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2072504" y="5223845"/>
            <a:ext cx="254081" cy="212255"/>
          </a:xfrm>
          <a:prstGeom prst="plus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>
            <a:off x="657232" y="5777729"/>
            <a:ext cx="212183" cy="184569"/>
          </a:xfrm>
          <a:prstGeom prst="rtTriangl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1020475" y="4817703"/>
            <a:ext cx="281363" cy="160133"/>
          </a:xfrm>
          <a:prstGeom prst="parallelogram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4531033" y="4721915"/>
            <a:ext cx="237744" cy="216145"/>
          </a:xfrm>
          <a:prstGeom prst="hexagon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>
            <a:off x="3833513" y="5602297"/>
            <a:ext cx="118578" cy="175637"/>
          </a:xfrm>
          <a:prstGeom prst="moon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>
            <a:off x="5056528" y="5347062"/>
            <a:ext cx="240145" cy="169368"/>
          </a:xfrm>
          <a:prstGeom prst="trapezoid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Diamond 137"/>
          <p:cNvSpPr/>
          <p:nvPr/>
        </p:nvSpPr>
        <p:spPr>
          <a:xfrm>
            <a:off x="4200861" y="3091766"/>
            <a:ext cx="237744" cy="219456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818252" y="3458565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111951" y="2367819"/>
            <a:ext cx="174451" cy="1837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140"/>
          <p:cNvSpPr/>
          <p:nvPr/>
        </p:nvSpPr>
        <p:spPr>
          <a:xfrm>
            <a:off x="3627306" y="2374308"/>
            <a:ext cx="180669" cy="170788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5-Point Star 141"/>
          <p:cNvSpPr/>
          <p:nvPr/>
        </p:nvSpPr>
        <p:spPr>
          <a:xfrm>
            <a:off x="3636305" y="3925955"/>
            <a:ext cx="222222" cy="187270"/>
          </a:xfrm>
          <a:prstGeom prst="star5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gular Pentagon 142"/>
          <p:cNvSpPr/>
          <p:nvPr/>
        </p:nvSpPr>
        <p:spPr>
          <a:xfrm>
            <a:off x="5104353" y="3795507"/>
            <a:ext cx="227701" cy="21465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ross 143"/>
          <p:cNvSpPr/>
          <p:nvPr/>
        </p:nvSpPr>
        <p:spPr>
          <a:xfrm>
            <a:off x="5179894" y="2904681"/>
            <a:ext cx="254081" cy="212255"/>
          </a:xfrm>
          <a:prstGeom prst="plus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Triangle 144"/>
          <p:cNvSpPr/>
          <p:nvPr/>
        </p:nvSpPr>
        <p:spPr>
          <a:xfrm>
            <a:off x="3764622" y="3458565"/>
            <a:ext cx="212183" cy="184569"/>
          </a:xfrm>
          <a:prstGeom prst="rtTriangl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arallelogram 145"/>
          <p:cNvSpPr/>
          <p:nvPr/>
        </p:nvSpPr>
        <p:spPr>
          <a:xfrm>
            <a:off x="4127865" y="2498539"/>
            <a:ext cx="281363" cy="160133"/>
          </a:xfrm>
          <a:prstGeom prst="parallelogram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73289" y="0"/>
            <a:ext cx="8655352" cy="6864325"/>
            <a:chOff x="1173289" y="0"/>
            <a:chExt cx="8655352" cy="68643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3289" y="0"/>
              <a:ext cx="8655352" cy="68643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955798" y="4009611"/>
              <a:ext cx="3255436" cy="375380"/>
              <a:chOff x="2721075" y="6066646"/>
              <a:chExt cx="2738999" cy="24389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066372" y="1693067"/>
              <a:ext cx="3063411" cy="422147"/>
              <a:chOff x="2066372" y="1693067"/>
              <a:chExt cx="3063411" cy="422147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6434156" y="1706270"/>
              <a:ext cx="3063411" cy="422147"/>
              <a:chOff x="2066372" y="1693067"/>
              <a:chExt cx="3063411" cy="422147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6323582" y="4059126"/>
              <a:ext cx="3255436" cy="375380"/>
              <a:chOff x="2721075" y="6066646"/>
              <a:chExt cx="2738999" cy="24389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1955798" y="6380121"/>
              <a:ext cx="3255436" cy="375380"/>
              <a:chOff x="2721075" y="6066646"/>
              <a:chExt cx="2738999" cy="243895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88" name="Picture 8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8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0" name="Picture 8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1" name="Picture 9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345338" y="6357438"/>
              <a:ext cx="3255436" cy="375380"/>
              <a:chOff x="2721075" y="6066646"/>
              <a:chExt cx="2738999" cy="243895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98" name="Picture 9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99" name="Picture 9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0" name="Picture 9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118263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55248" y="302929"/>
            <a:ext cx="10438604" cy="6637129"/>
            <a:chOff x="918672" y="-90263"/>
            <a:chExt cx="10438604" cy="66371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672" y="-90263"/>
              <a:ext cx="10438604" cy="663712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092569" y="5642156"/>
              <a:ext cx="3815862" cy="377873"/>
              <a:chOff x="4092064" y="5579770"/>
              <a:chExt cx="3105944" cy="245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9770"/>
                <a:ext cx="3105944" cy="245213"/>
                <a:chOff x="4092064" y="5579770"/>
                <a:chExt cx="3105944" cy="245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9770"/>
                  <a:ext cx="2638534" cy="231317"/>
                  <a:chOff x="4258063" y="5579770"/>
                  <a:chExt cx="2638534" cy="231317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0969" y="562358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8545" y="5585491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40808" y="5592592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5947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0546" y="5589042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2690" y="5606488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643151" y="5628981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279" y="509218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279" y="5633820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279" y="621166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31973" y="131617"/>
            <a:ext cx="6085173" cy="5042934"/>
            <a:chOff x="2431973" y="131617"/>
            <a:chExt cx="6085173" cy="50429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1973" y="131617"/>
              <a:ext cx="6085173" cy="486588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3012760" y="4831134"/>
              <a:ext cx="2279540" cy="281753"/>
              <a:chOff x="2760297" y="6051268"/>
              <a:chExt cx="2514388" cy="23661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60297" y="6051268"/>
                <a:ext cx="2514388" cy="236612"/>
                <a:chOff x="2926296" y="6051268"/>
                <a:chExt cx="2514388" cy="236612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9990" y="6090606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938" y="6051268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6296" y="6062284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184894" y="6062284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8209" y="6067448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0815" y="6064345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55681" y="4850311"/>
              <a:ext cx="2164195" cy="324240"/>
              <a:chOff x="2148779" y="1657738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57738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708949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62829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1"/>
          <a:stretch/>
        </p:blipFill>
        <p:spPr>
          <a:xfrm>
            <a:off x="1306285" y="65314"/>
            <a:ext cx="9094916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3 SUPP 10					FIG </a:t>
            </a:r>
            <a:r>
              <a:rPr lang="en-US" dirty="0"/>
              <a:t>3 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" y="988584"/>
            <a:ext cx="5628737" cy="4514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24" y="988585"/>
            <a:ext cx="5699950" cy="45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4 SUPP 10					FIG 4 </a:t>
            </a:r>
            <a:r>
              <a:rPr lang="en-US" dirty="0"/>
              <a:t>SUPP </a:t>
            </a:r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8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211</Words>
  <Application>Microsoft Office PowerPoint</Application>
  <PresentationFormat>Widescreen</PresentationFormat>
  <Paragraphs>50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 3 SUPP 10     FIG 3 SUPP 25</vt:lpstr>
      <vt:lpstr>FIG 4 SUPP 10     FIG 4 SUPP 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143</cp:revision>
  <dcterms:created xsi:type="dcterms:W3CDTF">2016-11-15T13:25:48Z</dcterms:created>
  <dcterms:modified xsi:type="dcterms:W3CDTF">2017-05-08T19:56:02Z</dcterms:modified>
</cp:coreProperties>
</file>