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7948246" y="936260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order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197" y="193318"/>
            <a:ext cx="6496050" cy="4371975"/>
            <a:chOff x="383197" y="193318"/>
            <a:chExt cx="6496050" cy="4371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197" y="193318"/>
              <a:ext cx="6496050" cy="43719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484560" y="3929312"/>
              <a:ext cx="5078346" cy="377620"/>
              <a:chOff x="4076090" y="5589042"/>
              <a:chExt cx="3274081" cy="24304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76090" y="5589042"/>
                <a:ext cx="3274081" cy="243042"/>
                <a:chOff x="4076090" y="5589042"/>
                <a:chExt cx="3274081" cy="24304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76090" y="5589042"/>
                  <a:ext cx="2768069" cy="243042"/>
                  <a:chOff x="4242089" y="5589042"/>
                  <a:chExt cx="2768069" cy="243042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0426" y="5634952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2099" y="5606488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2089" y="5589042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754369" y="5606488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8110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1841" y="5598294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8358" y="5603347"/>
                <a:ext cx="327300" cy="196986"/>
              </a:xfrm>
              <a:prstGeom prst="rect">
                <a:avLst/>
              </a:prstGeom>
            </p:spPr>
          </p:pic>
        </p:grpSp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1266" y="193318"/>
            <a:ext cx="4476535" cy="62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895" y="507784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8" y="134914"/>
            <a:ext cx="6142199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81" y="4914900"/>
            <a:ext cx="2315845" cy="1789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931" y="1757124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data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129172"/>
            <a:ext cx="5449824" cy="4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8816" y="4130898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52223" y="390061"/>
            <a:ext cx="5336599" cy="3740837"/>
            <a:chOff x="1952223" y="390061"/>
            <a:chExt cx="5336599" cy="3740837"/>
          </a:xfrm>
        </p:grpSpPr>
        <p:grpSp>
          <p:nvGrpSpPr>
            <p:cNvPr id="3" name="Group 2"/>
            <p:cNvGrpSpPr/>
            <p:nvPr/>
          </p:nvGrpSpPr>
          <p:grpSpPr>
            <a:xfrm>
              <a:off x="1952223" y="390061"/>
              <a:ext cx="5336599" cy="3385443"/>
              <a:chOff x="1952223" y="390061"/>
              <a:chExt cx="5336599" cy="338544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b="12443"/>
              <a:stretch/>
            </p:blipFill>
            <p:spPr>
              <a:xfrm>
                <a:off x="1952223" y="390061"/>
                <a:ext cx="5336599" cy="3079154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2406580" y="3343650"/>
                <a:ext cx="4744647" cy="431854"/>
                <a:chOff x="4122147" y="5589042"/>
                <a:chExt cx="2631740" cy="243042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122147" y="5589042"/>
                  <a:ext cx="2631740" cy="243042"/>
                  <a:chOff x="4288146" y="5589042"/>
                  <a:chExt cx="2631740" cy="243042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0426" y="5634952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2099" y="5606488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8146" y="5589042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64097" y="5596143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72766" y="5596143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65563" y="560334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37588" y="3820904"/>
              <a:ext cx="765868" cy="309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00634"/>
            <a:ext cx="4192287" cy="281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24" y="128913"/>
            <a:ext cx="3410712" cy="28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124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56</cp:revision>
  <dcterms:created xsi:type="dcterms:W3CDTF">2016-11-15T13:25:48Z</dcterms:created>
  <dcterms:modified xsi:type="dcterms:W3CDTF">2017-03-17T17:08:37Z</dcterms:modified>
</cp:coreProperties>
</file>