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– log transformed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68"/>
          <a:stretch/>
        </p:blipFill>
        <p:spPr>
          <a:xfrm>
            <a:off x="1185598" y="0"/>
            <a:ext cx="8642055" cy="6629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955798" y="4009611"/>
            <a:ext cx="3255436" cy="375380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066372" y="1693067"/>
            <a:ext cx="3063411" cy="422147"/>
            <a:chOff x="2066372" y="1693067"/>
            <a:chExt cx="3063411" cy="422147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434156" y="1706270"/>
            <a:ext cx="3063411" cy="422147"/>
            <a:chOff x="2066372" y="1693067"/>
            <a:chExt cx="3063411" cy="42214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6323582" y="4059126"/>
            <a:ext cx="3255436" cy="375380"/>
            <a:chOff x="2721075" y="6066646"/>
            <a:chExt cx="2738999" cy="243895"/>
          </a:xfrm>
        </p:grpSpPr>
        <p:grpSp>
          <p:nvGrpSpPr>
            <p:cNvPr id="73" name="Group 7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955798" y="6380121"/>
            <a:ext cx="3255436" cy="375380"/>
            <a:chOff x="2721075" y="6066646"/>
            <a:chExt cx="2738999" cy="243895"/>
          </a:xfrm>
        </p:grpSpPr>
        <p:grpSp>
          <p:nvGrpSpPr>
            <p:cNvPr id="83" name="Group 8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6345338" y="6357438"/>
            <a:ext cx="3255436" cy="375380"/>
            <a:chOff x="2721075" y="6066646"/>
            <a:chExt cx="2738999" cy="243895"/>
          </a:xfrm>
        </p:grpSpPr>
        <p:grpSp>
          <p:nvGrpSpPr>
            <p:cNvPr id="93" name="Group 9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4" y="70226"/>
            <a:ext cx="9626664" cy="642723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092569" y="5642156"/>
            <a:ext cx="3815862" cy="377873"/>
            <a:chOff x="4092064" y="5579770"/>
            <a:chExt cx="3105944" cy="245213"/>
          </a:xfrm>
        </p:grpSpPr>
        <p:grpSp>
          <p:nvGrpSpPr>
            <p:cNvPr id="8" name="Group 7"/>
            <p:cNvGrpSpPr/>
            <p:nvPr/>
          </p:nvGrpSpPr>
          <p:grpSpPr>
            <a:xfrm>
              <a:off x="4092064" y="5579770"/>
              <a:ext cx="3105944" cy="245213"/>
              <a:chOff x="4092064" y="5579770"/>
              <a:chExt cx="3105944" cy="24521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092064" y="5579770"/>
                <a:ext cx="2638534" cy="231317"/>
                <a:chOff x="4258063" y="5579770"/>
                <a:chExt cx="2638534" cy="231317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0969" y="5623587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78545" y="5585491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8063" y="5579770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640808" y="5592592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95947" y="5589042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70546" y="5589042"/>
              <a:ext cx="334903" cy="1982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42690" y="5606488"/>
              <a:ext cx="327300" cy="196986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7248182" y="5582091"/>
            <a:ext cx="3201060" cy="408944"/>
            <a:chOff x="7248182" y="5582091"/>
            <a:chExt cx="3201060" cy="40894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3330" y="5588411"/>
              <a:ext cx="655912" cy="396304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7248182" y="5582091"/>
              <a:ext cx="1970903" cy="408944"/>
              <a:chOff x="7248182" y="5582091"/>
              <a:chExt cx="1970903" cy="40894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90606" y="5642156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48182" y="5582091"/>
                <a:ext cx="640805" cy="40894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714" y="4754467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3714" y="5263834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3714" y="5910165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428" y="4379928"/>
            <a:ext cx="411228" cy="2345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410" y="4333457"/>
            <a:ext cx="354392" cy="3274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084" y="4333457"/>
            <a:ext cx="346503" cy="3274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69494" y="4348352"/>
            <a:ext cx="323019" cy="3171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8258" y="4353323"/>
            <a:ext cx="422927" cy="2877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0760" y="4355119"/>
            <a:ext cx="413325" cy="2859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7904" y="134914"/>
            <a:ext cx="12008908" cy="397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2" r="338"/>
          <a:stretch/>
        </p:blipFill>
        <p:spPr>
          <a:xfrm>
            <a:off x="1499616" y="134914"/>
            <a:ext cx="9025128" cy="67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152</Words>
  <Application>Microsoft Office PowerPoint</Application>
  <PresentationFormat>Widescreen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95</cp:revision>
  <dcterms:created xsi:type="dcterms:W3CDTF">2016-11-15T13:25:48Z</dcterms:created>
  <dcterms:modified xsi:type="dcterms:W3CDTF">2017-04-12T20:25:40Z</dcterms:modified>
</cp:coreProperties>
</file>