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3" d="100"/>
          <a:sy n="103" d="100"/>
        </p:scale>
        <p:origin x="13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2134" y="1772816"/>
            <a:ext cx="11879237" cy="3627991"/>
            <a:chOff x="182134" y="1772816"/>
            <a:chExt cx="11879237" cy="3627991"/>
          </a:xfrm>
        </p:grpSpPr>
        <p:grpSp>
          <p:nvGrpSpPr>
            <p:cNvPr id="11" name="Group 10"/>
            <p:cNvGrpSpPr/>
            <p:nvPr/>
          </p:nvGrpSpPr>
          <p:grpSpPr>
            <a:xfrm>
              <a:off x="182134" y="1772816"/>
              <a:ext cx="11879237" cy="3627991"/>
              <a:chOff x="182134" y="1772816"/>
              <a:chExt cx="11879237" cy="3627991"/>
            </a:xfrm>
          </p:grpSpPr>
          <p:pic>
            <p:nvPicPr>
              <p:cNvPr id="9" name="Picture 8"/>
              <p:cNvPicPr>
                <a:picLocks noChangeAspect="1"/>
              </p:cNvPicPr>
              <p:nvPr/>
            </p:nvPicPr>
            <p:blipFill rotWithShape="1">
              <a:blip r:embed="rId2"/>
              <a:srcRect t="14356" r="5996"/>
              <a:stretch/>
            </p:blipFill>
            <p:spPr>
              <a:xfrm>
                <a:off x="182134" y="1772816"/>
                <a:ext cx="5943586" cy="3627991"/>
              </a:xfrm>
              <a:prstGeom prst="rect">
                <a:avLst/>
              </a:prstGeom>
            </p:spPr>
          </p:pic>
          <p:pic>
            <p:nvPicPr>
              <p:cNvPr id="10" name="Picture 9"/>
              <p:cNvPicPr>
                <a:picLocks noChangeAspect="1"/>
              </p:cNvPicPr>
              <p:nvPr/>
            </p:nvPicPr>
            <p:blipFill rotWithShape="1">
              <a:blip r:embed="rId3"/>
              <a:srcRect t="14538" r="5939"/>
              <a:stretch/>
            </p:blipFill>
            <p:spPr>
              <a:xfrm>
                <a:off x="6114160" y="1780529"/>
                <a:ext cx="5947211" cy="3620278"/>
              </a:xfrm>
              <a:prstGeom prst="rect">
                <a:avLst/>
              </a:prstGeom>
            </p:spPr>
          </p:pic>
        </p:grpSp>
        <p:sp>
          <p:nvSpPr>
            <p:cNvPr id="12" name="TextBox 11"/>
            <p:cNvSpPr txBox="1"/>
            <p:nvPr/>
          </p:nvSpPr>
          <p:spPr>
            <a:xfrm>
              <a:off x="7047708" y="1857120"/>
              <a:ext cx="279918" cy="369332"/>
            </a:xfrm>
            <a:prstGeom prst="rect">
              <a:avLst/>
            </a:prstGeom>
            <a:noFill/>
          </p:spPr>
          <p:txBody>
            <a:bodyPr wrap="square" rtlCol="0">
              <a:spAutoFit/>
            </a:bodyPr>
            <a:lstStyle/>
            <a:p>
              <a:r>
                <a:rPr lang="en-US" dirty="0"/>
                <a:t>B</a:t>
              </a:r>
              <a:endParaRPr lang="en-US" dirty="0"/>
            </a:p>
          </p:txBody>
        </p:sp>
        <p:sp>
          <p:nvSpPr>
            <p:cNvPr id="13" name="TextBox 12"/>
            <p:cNvSpPr txBox="1"/>
            <p:nvPr/>
          </p:nvSpPr>
          <p:spPr>
            <a:xfrm>
              <a:off x="1100497" y="1780529"/>
              <a:ext cx="279918" cy="369332"/>
            </a:xfrm>
            <a:prstGeom prst="rect">
              <a:avLst/>
            </a:prstGeom>
            <a:noFill/>
          </p:spPr>
          <p:txBody>
            <a:bodyPr wrap="square" rtlCol="0">
              <a:spAutoFit/>
            </a:bodyPr>
            <a:lstStyle/>
            <a:p>
              <a:r>
                <a:rPr lang="en-US" dirty="0" smtClean="0"/>
                <a:t>A</a:t>
              </a:r>
              <a:endParaRPr lang="en-US" dirty="0"/>
            </a:p>
          </p:txBody>
        </p:sp>
      </p:grpSp>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4552</TotalTime>
  <Words>383</Words>
  <Application>Microsoft Office PowerPoint</Application>
  <PresentationFormat>Widescreen</PresentationFormat>
  <Paragraphs>98</Paragraphs>
  <Slides>18</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337</cp:revision>
  <dcterms:created xsi:type="dcterms:W3CDTF">2016-11-15T13:25:48Z</dcterms:created>
  <dcterms:modified xsi:type="dcterms:W3CDTF">2018-03-08T16:37:32Z</dcterms:modified>
</cp:coreProperties>
</file>