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3" r:id="rId3"/>
    <p:sldId id="257" r:id="rId4"/>
    <p:sldId id="260" r:id="rId5"/>
    <p:sldId id="262" r:id="rId6"/>
    <p:sldId id="256" r:id="rId7"/>
    <p:sldId id="264" r:id="rId8"/>
    <p:sldId id="267" r:id="rId9"/>
    <p:sldId id="271" r:id="rId10"/>
    <p:sldId id="272" r:id="rId11"/>
    <p:sldId id="273" r:id="rId12"/>
    <p:sldId id="274"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6" d="100"/>
          <a:sy n="106" d="100"/>
        </p:scale>
        <p:origin x="7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3</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err="1" smtClean="0"/>
                  <a:t>logseries</a:t>
                </a:r>
                <a:endParaRPr lang="en-US" dirty="0" smtClean="0"/>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245197" y="1328571"/>
            <a:ext cx="7251270" cy="5381962"/>
          </a:xfrm>
          <a:prstGeom prst="rect">
            <a:avLst/>
          </a:prstGeom>
        </p:spPr>
      </p:pic>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3229725" y="2586434"/>
            <a:ext cx="2319031" cy="321957"/>
            <a:chOff x="2066372" y="1693067"/>
            <a:chExt cx="3252006"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589899" y="1744278"/>
              <a:ext cx="728479" cy="293882"/>
            </a:xfrm>
            <a:prstGeom prst="rect">
              <a:avLst/>
            </a:prstGeom>
          </p:spPr>
        </p:pic>
        <p:pic>
          <p:nvPicPr>
            <p:cNvPr id="85" name="Picture 84"/>
            <p:cNvPicPr>
              <a:picLocks noChangeAspect="1"/>
            </p:cNvPicPr>
            <p:nvPr/>
          </p:nvPicPr>
          <p:blipFill>
            <a:blip r:embed="rId11"/>
            <a:stretch>
              <a:fillRect/>
            </a:stretch>
          </p:blipFill>
          <p:spPr>
            <a:xfrm>
              <a:off x="3345216" y="1702857"/>
              <a:ext cx="640805" cy="408943"/>
            </a:xfrm>
            <a:prstGeom prst="rect">
              <a:avLst/>
            </a:prstGeom>
          </p:spPr>
        </p:pic>
      </p:grpSp>
      <p:grpSp>
        <p:nvGrpSpPr>
          <p:cNvPr id="86" name="Group 85"/>
          <p:cNvGrpSpPr/>
          <p:nvPr/>
        </p:nvGrpSpPr>
        <p:grpSpPr>
          <a:xfrm>
            <a:off x="3142221" y="4576215"/>
            <a:ext cx="2433913" cy="314496"/>
            <a:chOff x="2721075" y="6071986"/>
            <a:chExt cx="2446874" cy="235941"/>
          </a:xfrm>
        </p:grpSpPr>
        <p:grpSp>
          <p:nvGrpSpPr>
            <p:cNvPr id="87" name="Group 86"/>
            <p:cNvGrpSpPr/>
            <p:nvPr/>
          </p:nvGrpSpPr>
          <p:grpSpPr>
            <a:xfrm>
              <a:off x="2721075" y="6071986"/>
              <a:ext cx="2446874" cy="235941"/>
              <a:chOff x="2721075" y="6071986"/>
              <a:chExt cx="2446874" cy="235941"/>
            </a:xfrm>
          </p:grpSpPr>
          <p:grpSp>
            <p:nvGrpSpPr>
              <p:cNvPr id="90" name="Group 89"/>
              <p:cNvGrpSpPr/>
              <p:nvPr/>
            </p:nvGrpSpPr>
            <p:grpSpPr>
              <a:xfrm>
                <a:off x="2721075" y="6071986"/>
                <a:ext cx="2446874" cy="232634"/>
                <a:chOff x="2887074" y="6071986"/>
                <a:chExt cx="2446874" cy="232634"/>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496014" y="6071986"/>
                <a:ext cx="302061" cy="235941"/>
              </a:xfrm>
              <a:prstGeom prst="rect">
                <a:avLst/>
              </a:prstGeom>
            </p:spPr>
          </p:pic>
        </p:grpSp>
        <p:pic>
          <p:nvPicPr>
            <p:cNvPr id="88" name="Picture 87"/>
            <p:cNvPicPr>
              <a:picLocks noChangeAspect="1"/>
            </p:cNvPicPr>
            <p:nvPr/>
          </p:nvPicPr>
          <p:blipFill>
            <a:blip r:embed="rId6"/>
            <a:stretch>
              <a:fillRect/>
            </a:stretch>
          </p:blipFill>
          <p:spPr>
            <a:xfrm>
              <a:off x="3431585" y="6089590"/>
              <a:ext cx="334903" cy="198223"/>
            </a:xfrm>
            <a:prstGeom prst="rect">
              <a:avLst/>
            </a:prstGeom>
          </p:spPr>
        </p:pic>
        <p:pic>
          <p:nvPicPr>
            <p:cNvPr id="89" name="Picture 88"/>
            <p:cNvPicPr>
              <a:picLocks noChangeAspect="1"/>
            </p:cNvPicPr>
            <p:nvPr/>
          </p:nvPicPr>
          <p:blipFill>
            <a:blip r:embed="rId4"/>
            <a:stretch>
              <a:fillRect/>
            </a:stretch>
          </p:blipFill>
          <p:spPr>
            <a:xfrm>
              <a:off x="3070198" y="6097678"/>
              <a:ext cx="327300" cy="196986"/>
            </a:xfrm>
            <a:prstGeom prst="rect">
              <a:avLst/>
            </a:prstGeom>
          </p:spPr>
        </p:pic>
      </p:grpSp>
      <p:grpSp>
        <p:nvGrpSpPr>
          <p:cNvPr id="184" name="Group 183"/>
          <p:cNvGrpSpPr/>
          <p:nvPr/>
        </p:nvGrpSpPr>
        <p:grpSpPr>
          <a:xfrm>
            <a:off x="3153203"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844657" y="4593414"/>
            <a:ext cx="2433913" cy="314496"/>
            <a:chOff x="2721075" y="6071986"/>
            <a:chExt cx="2446874" cy="235941"/>
          </a:xfrm>
        </p:grpSpPr>
        <p:grpSp>
          <p:nvGrpSpPr>
            <p:cNvPr id="195" name="Group 194"/>
            <p:cNvGrpSpPr/>
            <p:nvPr/>
          </p:nvGrpSpPr>
          <p:grpSpPr>
            <a:xfrm>
              <a:off x="2721075" y="6071986"/>
              <a:ext cx="2446874" cy="235941"/>
              <a:chOff x="2721075" y="6071986"/>
              <a:chExt cx="2446874" cy="235941"/>
            </a:xfrm>
          </p:grpSpPr>
          <p:grpSp>
            <p:nvGrpSpPr>
              <p:cNvPr id="198" name="Group 197"/>
              <p:cNvGrpSpPr/>
              <p:nvPr/>
            </p:nvGrpSpPr>
            <p:grpSpPr>
              <a:xfrm>
                <a:off x="2721075" y="6071986"/>
                <a:ext cx="2446874" cy="232634"/>
                <a:chOff x="2887074" y="6071986"/>
                <a:chExt cx="2446874" cy="232634"/>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496014" y="6071986"/>
                <a:ext cx="302061" cy="235941"/>
              </a:xfrm>
              <a:prstGeom prst="rect">
                <a:avLst/>
              </a:prstGeom>
            </p:spPr>
          </p:pic>
        </p:grpSp>
        <p:pic>
          <p:nvPicPr>
            <p:cNvPr id="196" name="Picture 195"/>
            <p:cNvPicPr>
              <a:picLocks noChangeAspect="1"/>
            </p:cNvPicPr>
            <p:nvPr/>
          </p:nvPicPr>
          <p:blipFill>
            <a:blip r:embed="rId6"/>
            <a:stretch>
              <a:fillRect/>
            </a:stretch>
          </p:blipFill>
          <p:spPr>
            <a:xfrm>
              <a:off x="3431585" y="6089590"/>
              <a:ext cx="334903" cy="198223"/>
            </a:xfrm>
            <a:prstGeom prst="rect">
              <a:avLst/>
            </a:prstGeom>
          </p:spPr>
        </p:pic>
        <p:pic>
          <p:nvPicPr>
            <p:cNvPr id="197" name="Picture 196"/>
            <p:cNvPicPr>
              <a:picLocks noChangeAspect="1"/>
            </p:cNvPicPr>
            <p:nvPr/>
          </p:nvPicPr>
          <p:blipFill>
            <a:blip r:embed="rId4"/>
            <a:stretch>
              <a:fillRect/>
            </a:stretch>
          </p:blipFill>
          <p:spPr>
            <a:xfrm>
              <a:off x="3070198" y="6097678"/>
              <a:ext cx="327300" cy="196986"/>
            </a:xfrm>
            <a:prstGeom prst="rect">
              <a:avLst/>
            </a:prstGeom>
          </p:spPr>
        </p:pic>
      </p:grpSp>
      <p:grpSp>
        <p:nvGrpSpPr>
          <p:cNvPr id="204" name="Group 203"/>
          <p:cNvGrpSpPr/>
          <p:nvPr/>
        </p:nvGrpSpPr>
        <p:grpSpPr>
          <a:xfrm>
            <a:off x="6817962"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7009527" y="2588196"/>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310245" y="1219880"/>
            <a:ext cx="10853055" cy="5373087"/>
            <a:chOff x="310245" y="1219880"/>
            <a:chExt cx="10853055" cy="5373087"/>
          </a:xfrm>
        </p:grpSpPr>
        <p:pic>
          <p:nvPicPr>
            <p:cNvPr id="6" name="Picture 5"/>
            <p:cNvPicPr>
              <a:picLocks noChangeAspect="1"/>
            </p:cNvPicPr>
            <p:nvPr/>
          </p:nvPicPr>
          <p:blipFill>
            <a:blip r:embed="rId3"/>
            <a:stretch>
              <a:fillRect/>
            </a:stretch>
          </p:blipFill>
          <p:spPr>
            <a:xfrm>
              <a:off x="310245" y="1219880"/>
              <a:ext cx="10853055" cy="5034923"/>
            </a:xfrm>
            <a:prstGeom prst="rect">
              <a:avLst/>
            </a:prstGeom>
          </p:spPr>
        </p:pic>
        <p:grpSp>
          <p:nvGrpSpPr>
            <p:cNvPr id="7" name="Group 6"/>
            <p:cNvGrpSpPr/>
            <p:nvPr/>
          </p:nvGrpSpPr>
          <p:grpSpPr>
            <a:xfrm>
              <a:off x="1295068" y="6162010"/>
              <a:ext cx="3300413" cy="379037"/>
              <a:chOff x="3683264" y="5565484"/>
              <a:chExt cx="2686391" cy="245968"/>
            </a:xfrm>
          </p:grpSpPr>
          <p:grpSp>
            <p:nvGrpSpPr>
              <p:cNvPr id="8" name="Group 7"/>
              <p:cNvGrpSpPr/>
              <p:nvPr/>
            </p:nvGrpSpPr>
            <p:grpSpPr>
              <a:xfrm>
                <a:off x="3683264" y="5565484"/>
                <a:ext cx="2686391" cy="245968"/>
                <a:chOff x="3683264" y="5565484"/>
                <a:chExt cx="2686391" cy="245968"/>
              </a:xfrm>
            </p:grpSpPr>
            <p:grpSp>
              <p:nvGrpSpPr>
                <p:cNvPr id="11" name="Group 10"/>
                <p:cNvGrpSpPr/>
                <p:nvPr/>
              </p:nvGrpSpPr>
              <p:grpSpPr>
                <a:xfrm>
                  <a:off x="4074813" y="5565484"/>
                  <a:ext cx="2294842" cy="239881"/>
                  <a:chOff x="4240812" y="5565484"/>
                  <a:chExt cx="2294842" cy="239881"/>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1334" y="5624057"/>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9533" y="5575511"/>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0812" y="5579769"/>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683264" y="5575511"/>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40380" y="5586993"/>
                <a:ext cx="327300" cy="196986"/>
              </a:xfrm>
              <a:prstGeom prst="rect">
                <a:avLst/>
              </a:prstGeom>
            </p:spPr>
          </p:pic>
        </p:grpSp>
        <p:grpSp>
          <p:nvGrpSpPr>
            <p:cNvPr id="23" name="Group 22"/>
            <p:cNvGrpSpPr/>
            <p:nvPr/>
          </p:nvGrpSpPr>
          <p:grpSpPr>
            <a:xfrm>
              <a:off x="5882579" y="6184023"/>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05847" y="6145461"/>
            <a:ext cx="8805672" cy="707886"/>
          </a:xfrm>
          <a:prstGeom prst="rect">
            <a:avLst/>
          </a:prstGeom>
        </p:spPr>
        <p:txBody>
          <a:bodyPr wrap="square">
            <a:spAutoFit/>
          </a:bodyPr>
          <a:lstStyle/>
          <a:p>
            <a:r>
              <a:rPr lang="en-US" sz="1000" dirty="0" smtClean="0"/>
              <a:t>Figure3a. </a:t>
            </a:r>
            <a:r>
              <a:rPr lang="en-US" sz="1000" dirty="0"/>
              <a:t>Proportion of transient </a:t>
            </a:r>
            <a:r>
              <a:rPr lang="en-US" sz="1000" dirty="0" smtClean="0"/>
              <a:t>species </a:t>
            </a:r>
            <a:r>
              <a:rPr lang="en-US" sz="1000" dirty="0"/>
              <a:t>by </a:t>
            </a:r>
            <a:r>
              <a:rPr lang="en-US" sz="1000" dirty="0" smtClean="0"/>
              <a:t>log of area, colored </a:t>
            </a:r>
            <a:r>
              <a:rPr lang="en-US" sz="1000" dirty="0"/>
              <a:t>by taxa, using the hierarchically </a:t>
            </a:r>
            <a:r>
              <a:rPr lang="en-US" sz="1000" dirty="0" smtClean="0"/>
              <a:t>scaled count </a:t>
            </a:r>
            <a:r>
              <a:rPr lang="en-US" sz="1000" dirty="0"/>
              <a:t>datasets</a:t>
            </a:r>
            <a:r>
              <a:rPr lang="en-US" sz="1000" dirty="0" smtClean="0"/>
              <a:t>.</a:t>
            </a:r>
          </a:p>
          <a:p>
            <a:r>
              <a:rPr lang="en-US" sz="1000" dirty="0"/>
              <a:t>Figure3b. Proportion of transient species by log of community size (number of individuals), colored by taxa, using the hierarchically scaled count datasets</a:t>
            </a:r>
            <a:r>
              <a:rPr lang="en-US" sz="1000" dirty="0" smtClean="0"/>
              <a:t>.</a:t>
            </a:r>
          </a:p>
          <a:p>
            <a:r>
              <a:rPr lang="en-US" sz="1000" dirty="0"/>
              <a:t>Figure3c. Predicted values of hierarchically scaled count datasets by taxa using average community size XXX. </a:t>
            </a:r>
          </a:p>
          <a:p>
            <a:endParaRPr lang="en-US" sz="1000" dirty="0"/>
          </a:p>
        </p:txBody>
      </p:sp>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8" name="Group 7"/>
          <p:cNvGrpSpPr/>
          <p:nvPr/>
        </p:nvGrpSpPr>
        <p:grpSpPr>
          <a:xfrm>
            <a:off x="1258430" y="267286"/>
            <a:ext cx="8355569" cy="5845051"/>
            <a:chOff x="1258430" y="267286"/>
            <a:chExt cx="8355569" cy="5845051"/>
          </a:xfrm>
        </p:grpSpPr>
        <p:pic>
          <p:nvPicPr>
            <p:cNvPr id="2" name="Picture 1"/>
            <p:cNvPicPr>
              <a:picLocks noChangeAspect="1"/>
            </p:cNvPicPr>
            <p:nvPr/>
          </p:nvPicPr>
          <p:blipFill>
            <a:blip r:embed="rId2"/>
            <a:stretch>
              <a:fillRect/>
            </a:stretch>
          </p:blipFill>
          <p:spPr>
            <a:xfrm>
              <a:off x="1258430" y="267286"/>
              <a:ext cx="8355569" cy="5632077"/>
            </a:xfrm>
            <a:prstGeom prst="rect">
              <a:avLst/>
            </a:prstGeom>
          </p:spPr>
        </p:pic>
        <p:grpSp>
          <p:nvGrpSpPr>
            <p:cNvPr id="3" name="Group 2"/>
            <p:cNvGrpSpPr/>
            <p:nvPr/>
          </p:nvGrpSpPr>
          <p:grpSpPr>
            <a:xfrm>
              <a:off x="1943471" y="5704158"/>
              <a:ext cx="7356971" cy="408179"/>
              <a:chOff x="1889150" y="5764796"/>
              <a:chExt cx="7356971" cy="408179"/>
            </a:xfrm>
          </p:grpSpPr>
          <p:grpSp>
            <p:nvGrpSpPr>
              <p:cNvPr id="16" name="Group 15"/>
              <p:cNvGrpSpPr/>
              <p:nvPr/>
            </p:nvGrpSpPr>
            <p:grpSpPr>
              <a:xfrm>
                <a:off x="6307961" y="5764796"/>
                <a:ext cx="2938160" cy="408179"/>
                <a:chOff x="1865792" y="1648679"/>
                <a:chExt cx="3518872" cy="449760"/>
              </a:xfrm>
            </p:grpSpPr>
            <p:pic>
              <p:nvPicPr>
                <p:cNvPr id="17" name="Picture 16"/>
                <p:cNvPicPr>
                  <a:picLocks noChangeAspect="1"/>
                </p:cNvPicPr>
                <p:nvPr/>
              </p:nvPicPr>
              <p:blipFill>
                <a:blip r:embed="rId3"/>
                <a:stretch>
                  <a:fillRect/>
                </a:stretch>
              </p:blipFill>
              <p:spPr>
                <a:xfrm>
                  <a:off x="1865792" y="1648679"/>
                  <a:ext cx="655912" cy="396304"/>
                </a:xfrm>
                <a:prstGeom prst="rect">
                  <a:avLst/>
                </a:prstGeom>
              </p:spPr>
            </p:pic>
            <p:pic>
              <p:nvPicPr>
                <p:cNvPr id="18" name="Picture 17"/>
                <p:cNvPicPr>
                  <a:picLocks noChangeAspect="1"/>
                </p:cNvPicPr>
                <p:nvPr/>
              </p:nvPicPr>
              <p:blipFill>
                <a:blip r:embed="rId4"/>
                <a:stretch>
                  <a:fillRect/>
                </a:stretch>
              </p:blipFill>
              <p:spPr>
                <a:xfrm>
                  <a:off x="4656186" y="1749204"/>
                  <a:ext cx="728478" cy="293882"/>
                </a:xfrm>
                <a:prstGeom prst="rect">
                  <a:avLst/>
                </a:prstGeom>
              </p:spPr>
            </p:pic>
            <p:pic>
              <p:nvPicPr>
                <p:cNvPr id="20" name="Picture 19"/>
                <p:cNvPicPr>
                  <a:picLocks noChangeAspect="1"/>
                </p:cNvPicPr>
                <p:nvPr/>
              </p:nvPicPr>
              <p:blipFill>
                <a:blip r:embed="rId5"/>
                <a:stretch>
                  <a:fillRect/>
                </a:stretch>
              </p:blipFill>
              <p:spPr>
                <a:xfrm>
                  <a:off x="3232947" y="1689497"/>
                  <a:ext cx="640805" cy="408942"/>
                </a:xfrm>
                <a:prstGeom prst="rect">
                  <a:avLst/>
                </a:prstGeom>
              </p:spPr>
            </p:pic>
          </p:grpSp>
          <p:grpSp>
            <p:nvGrpSpPr>
              <p:cNvPr id="7" name="Group 6"/>
              <p:cNvGrpSpPr/>
              <p:nvPr/>
            </p:nvGrpSpPr>
            <p:grpSpPr>
              <a:xfrm>
                <a:off x="1889150" y="5779295"/>
                <a:ext cx="3287191" cy="343444"/>
                <a:chOff x="1415503" y="5589412"/>
                <a:chExt cx="3287191" cy="343444"/>
              </a:xfrm>
            </p:grpSpPr>
            <p:grpSp>
              <p:nvGrpSpPr>
                <p:cNvPr id="19" name="Group 18"/>
                <p:cNvGrpSpPr/>
                <p:nvPr/>
              </p:nvGrpSpPr>
              <p:grpSpPr>
                <a:xfrm>
                  <a:off x="1943830" y="5589412"/>
                  <a:ext cx="2758864" cy="343444"/>
                  <a:chOff x="2721670" y="6031647"/>
                  <a:chExt cx="2187867" cy="238068"/>
                </a:xfrm>
              </p:grpSpPr>
              <p:grpSp>
                <p:nvGrpSpPr>
                  <p:cNvPr id="24" name="Group 23"/>
                  <p:cNvGrpSpPr/>
                  <p:nvPr/>
                </p:nvGrpSpPr>
                <p:grpSpPr>
                  <a:xfrm>
                    <a:off x="2721670" y="6031647"/>
                    <a:ext cx="2187867" cy="238068"/>
                    <a:chOff x="2887669" y="6031647"/>
                    <a:chExt cx="2187867" cy="238068"/>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32233" y="6067039"/>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7828" y="6044119"/>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19746" y="6031647"/>
                      <a:ext cx="255790" cy="218495"/>
                    </a:xfrm>
                    <a:prstGeom prst="rect">
                      <a:avLst/>
                    </a:prstGeom>
                  </p:spPr>
                </p:pic>
              </p:grpSp>
              <p:pic>
                <p:nvPicPr>
                  <p:cNvPr id="22" name="Picture 21"/>
                  <p:cNvPicPr>
                    <a:picLocks noChangeAspect="1"/>
                  </p:cNvPicPr>
                  <p:nvPr/>
                </p:nvPicPr>
                <p:blipFill>
                  <a:blip r:embed="rId10"/>
                  <a:stretch>
                    <a:fillRect/>
                  </a:stretch>
                </p:blipFill>
                <p:spPr>
                  <a:xfrm>
                    <a:off x="4237781" y="6048554"/>
                    <a:ext cx="334902" cy="198223"/>
                  </a:xfrm>
                  <a:prstGeom prst="rect">
                    <a:avLst/>
                  </a:prstGeom>
                </p:spPr>
              </p:pic>
              <p:pic>
                <p:nvPicPr>
                  <p:cNvPr id="23" name="Picture 22"/>
                  <p:cNvPicPr>
                    <a:picLocks noChangeAspect="1"/>
                  </p:cNvPicPr>
                  <p:nvPr/>
                </p:nvPicPr>
                <p:blipFill>
                  <a:blip r:embed="rId11"/>
                  <a:stretch>
                    <a:fillRect/>
                  </a:stretch>
                </p:blipFill>
                <p:spPr>
                  <a:xfrm>
                    <a:off x="3825095" y="6051367"/>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5" name="Group 4"/>
          <p:cNvGrpSpPr/>
          <p:nvPr/>
        </p:nvGrpSpPr>
        <p:grpSpPr>
          <a:xfrm>
            <a:off x="1403286" y="0"/>
            <a:ext cx="8537418" cy="6882386"/>
            <a:chOff x="1403286" y="0"/>
            <a:chExt cx="8537418" cy="6882386"/>
          </a:xfrm>
        </p:grpSpPr>
        <p:pic>
          <p:nvPicPr>
            <p:cNvPr id="2" name="Picture 1"/>
            <p:cNvPicPr>
              <a:picLocks noChangeAspect="1"/>
            </p:cNvPicPr>
            <p:nvPr/>
          </p:nvPicPr>
          <p:blipFill>
            <a:blip r:embed="rId2"/>
            <a:stretch>
              <a:fillRect/>
            </a:stretch>
          </p:blipFill>
          <p:spPr>
            <a:xfrm>
              <a:off x="1403286" y="0"/>
              <a:ext cx="8537418" cy="6690419"/>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84629" y="6492208"/>
              <a:ext cx="2883658" cy="390178"/>
            </a:xfrm>
            <a:prstGeom prst="rect">
              <a:avLst/>
            </a:prstGeom>
          </p:spPr>
        </p:pic>
      </p:grpSp>
    </p:spTree>
    <p:extLst>
      <p:ext uri="{BB962C8B-B14F-4D97-AF65-F5344CB8AC3E}">
        <p14:creationId xmlns:p14="http://schemas.microsoft.com/office/powerpoint/2010/main" val="70541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7" name="Group 6"/>
          <p:cNvGrpSpPr/>
          <p:nvPr/>
        </p:nvGrpSpPr>
        <p:grpSpPr>
          <a:xfrm>
            <a:off x="2018923" y="14893"/>
            <a:ext cx="8577676" cy="6891879"/>
            <a:chOff x="2018923" y="14893"/>
            <a:chExt cx="8577676" cy="6891879"/>
          </a:xfrm>
        </p:grpSpPr>
        <p:pic>
          <p:nvPicPr>
            <p:cNvPr id="5" name="Picture 4"/>
            <p:cNvPicPr>
              <a:picLocks noChangeAspect="1"/>
            </p:cNvPicPr>
            <p:nvPr/>
          </p:nvPicPr>
          <p:blipFill>
            <a:blip r:embed="rId2"/>
            <a:stretch>
              <a:fillRect/>
            </a:stretch>
          </p:blipFill>
          <p:spPr>
            <a:xfrm>
              <a:off x="2018923" y="14893"/>
              <a:ext cx="8577676" cy="6672404"/>
            </a:xfrm>
            <a:prstGeom prst="rect">
              <a:avLst/>
            </a:prstGeom>
          </p:spPr>
        </p:pic>
        <p:grpSp>
          <p:nvGrpSpPr>
            <p:cNvPr id="6" name="Group 5"/>
            <p:cNvGrpSpPr/>
            <p:nvPr/>
          </p:nvGrpSpPr>
          <p:grpSpPr>
            <a:xfrm>
              <a:off x="2831575" y="6516594"/>
              <a:ext cx="7496215" cy="390178"/>
              <a:chOff x="2831575" y="6516594"/>
              <a:chExt cx="7496215"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44132" y="6516594"/>
                <a:ext cx="2883658" cy="390178"/>
              </a:xfrm>
              <a:prstGeom prst="rect">
                <a:avLst/>
              </a:prstGeom>
            </p:spPr>
          </p:pic>
        </p:grpSp>
      </p:grpSp>
    </p:spTree>
    <p:extLst>
      <p:ext uri="{BB962C8B-B14F-4D97-AF65-F5344CB8AC3E}">
        <p14:creationId xmlns:p14="http://schemas.microsoft.com/office/powerpoint/2010/main" val="331242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err="1" smtClean="0"/>
                  <a:t>logseries</a:t>
                </a:r>
                <a:endParaRPr lang="en-US" sz="2000" dirty="0" smtClean="0"/>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4046</TotalTime>
  <Words>375</Words>
  <Application>Microsoft Office PowerPoint</Application>
  <PresentationFormat>Widescreen</PresentationFormat>
  <Paragraphs>79</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294</cp:revision>
  <dcterms:created xsi:type="dcterms:W3CDTF">2016-11-15T13:25:48Z</dcterms:created>
  <dcterms:modified xsi:type="dcterms:W3CDTF">2017-11-02T19:43:33Z</dcterms:modified>
</cp:coreProperties>
</file>