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D34"/>
    <a:srgbClr val="FF0066"/>
    <a:srgbClr val="F5A3E5"/>
    <a:srgbClr val="1B2F41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7" autoAdjust="0"/>
  </p:normalViewPr>
  <p:slideViewPr>
    <p:cSldViewPr snapToGrid="0">
      <p:cViewPr varScale="1">
        <p:scale>
          <a:sx n="105" d="100"/>
          <a:sy n="105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6950" y="10527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4"/>
            <a:ext cx="2567210" cy="2136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6950" y="4518014"/>
            <a:ext cx="2567210" cy="2136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991" y="228861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6949" y="2304023"/>
            <a:ext cx="2567209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10580"/>
              </p:ext>
            </p:extLst>
          </p:nvPr>
        </p:nvGraphicFramePr>
        <p:xfrm>
          <a:off x="6402076" y="4992341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different?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confused now.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280866" y="256852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79596" y="4209058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18993" y="3275895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20002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2646" y="2615284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415913" y="3375261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6193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02117" y="2304023"/>
            <a:ext cx="1277474" cy="1069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02117" y="3373675"/>
            <a:ext cx="1277474" cy="10689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 rot="20741648">
            <a:off x="632017" y="2671142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 rot="19292141">
            <a:off x="544268" y="3232228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25537" y="163710"/>
            <a:ext cx="2485443" cy="2047887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199734" y="5537050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84103" y="534810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04561" y="4686983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519916" y="4693472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28915" y="6245119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4441582" y="5508961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41362" y="534810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66491" y="4685590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761764" y="4665383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770763" y="6217030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875454" y="6054854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57232" y="5777729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20475" y="4817703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4531033" y="4721915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833513" y="5602297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859478" y="6178070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4387705" y="3613493"/>
            <a:ext cx="85000" cy="9527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51921" y="4220307"/>
            <a:ext cx="86448" cy="855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34742" y="3913037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575036" y="3572375"/>
            <a:ext cx="68090" cy="6538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4145124" y="3844675"/>
            <a:ext cx="90516" cy="9534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Triangle 66"/>
          <p:cNvSpPr/>
          <p:nvPr/>
        </p:nvSpPr>
        <p:spPr>
          <a:xfrm>
            <a:off x="4371142" y="4106292"/>
            <a:ext cx="101562" cy="102765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arallelogram 67"/>
          <p:cNvSpPr/>
          <p:nvPr/>
        </p:nvSpPr>
        <p:spPr>
          <a:xfrm>
            <a:off x="3942433" y="3613493"/>
            <a:ext cx="128865" cy="79688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5667446" y="3572375"/>
            <a:ext cx="85000" cy="9663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231662" y="4180543"/>
            <a:ext cx="86448" cy="8557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14483" y="3873273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4854776" y="3532611"/>
            <a:ext cx="83517" cy="80882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5424865" y="3804911"/>
            <a:ext cx="90516" cy="9534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/>
          <p:cNvSpPr/>
          <p:nvPr/>
        </p:nvSpPr>
        <p:spPr>
          <a:xfrm>
            <a:off x="5650883" y="4066528"/>
            <a:ext cx="101562" cy="102765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5222174" y="3573729"/>
            <a:ext cx="128865" cy="7968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/>
          <p:cNvSpPr/>
          <p:nvPr/>
        </p:nvSpPr>
        <p:spPr>
          <a:xfrm>
            <a:off x="4419208" y="2479570"/>
            <a:ext cx="110396" cy="97728"/>
          </a:xfrm>
          <a:prstGeom prst="diamond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83424" y="3088837"/>
            <a:ext cx="87874" cy="855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766245" y="2781567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>
            <a:off x="3606539" y="2440905"/>
            <a:ext cx="68090" cy="6538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5-Point Star 94"/>
          <p:cNvSpPr/>
          <p:nvPr/>
        </p:nvSpPr>
        <p:spPr>
          <a:xfrm>
            <a:off x="4176627" y="2713205"/>
            <a:ext cx="126084" cy="116612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Triangle 96"/>
          <p:cNvSpPr/>
          <p:nvPr/>
        </p:nvSpPr>
        <p:spPr>
          <a:xfrm>
            <a:off x="4402645" y="2974822"/>
            <a:ext cx="101562" cy="10276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arallelogram 98"/>
          <p:cNvSpPr/>
          <p:nvPr/>
        </p:nvSpPr>
        <p:spPr>
          <a:xfrm>
            <a:off x="3973936" y="2482023"/>
            <a:ext cx="128865" cy="7968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210822" y="3082661"/>
            <a:ext cx="86448" cy="855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93643" y="2775391"/>
            <a:ext cx="101737" cy="100606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/>
          <p:cNvSpPr/>
          <p:nvPr/>
        </p:nvSpPr>
        <p:spPr>
          <a:xfrm>
            <a:off x="5404025" y="2707029"/>
            <a:ext cx="90516" cy="9534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Triangle 107"/>
          <p:cNvSpPr/>
          <p:nvPr/>
        </p:nvSpPr>
        <p:spPr>
          <a:xfrm>
            <a:off x="5630043" y="2968646"/>
            <a:ext cx="101562" cy="10276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Parallelogram 108"/>
          <p:cNvSpPr/>
          <p:nvPr/>
        </p:nvSpPr>
        <p:spPr>
          <a:xfrm>
            <a:off x="5201334" y="2475847"/>
            <a:ext cx="128865" cy="7968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4811730" y="2430568"/>
            <a:ext cx="83517" cy="80882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iamond 110"/>
          <p:cNvSpPr/>
          <p:nvPr/>
        </p:nvSpPr>
        <p:spPr>
          <a:xfrm>
            <a:off x="5667446" y="2475858"/>
            <a:ext cx="110396" cy="97728"/>
          </a:xfrm>
          <a:prstGeom prst="diamond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/>
          <p:cNvSpPr/>
          <p:nvPr/>
        </p:nvSpPr>
        <p:spPr>
          <a:xfrm>
            <a:off x="4827787" y="3132161"/>
            <a:ext cx="110506" cy="8765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4827787" y="4221989"/>
            <a:ext cx="110506" cy="8765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/>
          <p:cNvSpPr/>
          <p:nvPr/>
        </p:nvSpPr>
        <p:spPr>
          <a:xfrm>
            <a:off x="3526619" y="3111932"/>
            <a:ext cx="110506" cy="87657"/>
          </a:xfrm>
          <a:prstGeom prst="hexag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3526619" y="4201760"/>
            <a:ext cx="110506" cy="87657"/>
          </a:xfrm>
          <a:prstGeom prst="hexag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875" y="349628"/>
            <a:ext cx="2536284" cy="16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182</Words>
  <Application>Microsoft Office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148</cp:revision>
  <dcterms:created xsi:type="dcterms:W3CDTF">2016-11-15T13:25:48Z</dcterms:created>
  <dcterms:modified xsi:type="dcterms:W3CDTF">2017-05-09T18:28:11Z</dcterms:modified>
</cp:coreProperties>
</file>