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57" r:id="rId3"/>
    <p:sldId id="260" r:id="rId4"/>
    <p:sldId id="262" r:id="rId5"/>
    <p:sldId id="263" r:id="rId6"/>
    <p:sldId id="264" r:id="rId7"/>
    <p:sldId id="261" r:id="rId8"/>
    <p:sldId id="25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21820-D199-4D82-91AF-C50B1D3B111A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0E3DB-BCAB-42BD-8DDD-04198F92E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9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ounproject.com/delwar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thenounproject.com/Mrs_Flan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Bird – created by </a:t>
            </a:r>
            <a:r>
              <a:rPr lang="en-US" dirty="0" err="1" smtClean="0"/>
              <a:t>parkjisun</a:t>
            </a:r>
            <a:endParaRPr lang="en-US" dirty="0" smtClean="0"/>
          </a:p>
          <a:p>
            <a:r>
              <a:rPr lang="en-US" dirty="0" smtClean="0"/>
              <a:t>Tree – created by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Delwar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Hossain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dirty="0" smtClean="0"/>
              <a:t>Deer – created by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Francisca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Arévalo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Fish – created by Iconic</a:t>
            </a:r>
          </a:p>
          <a:p>
            <a:r>
              <a:rPr lang="en-US" dirty="0" smtClean="0"/>
              <a:t>Butterfly – created by Jacqueline </a:t>
            </a:r>
            <a:r>
              <a:rPr lang="en-US" dirty="0" err="1" smtClean="0"/>
              <a:t>Fernandes</a:t>
            </a:r>
            <a:endParaRPr lang="en-US" dirty="0" smtClean="0"/>
          </a:p>
          <a:p>
            <a:r>
              <a:rPr lang="en-US" dirty="0" smtClean="0"/>
              <a:t>Shell</a:t>
            </a:r>
            <a:r>
              <a:rPr lang="en-US" baseline="0" dirty="0" smtClean="0"/>
              <a:t> – created by B Barrett Noun project</a:t>
            </a:r>
          </a:p>
          <a:p>
            <a:r>
              <a:rPr lang="en-US" baseline="0" dirty="0" smtClean="0"/>
              <a:t>Bacteria – created by Boris </a:t>
            </a:r>
            <a:r>
              <a:rPr lang="en-US" baseline="0" dirty="0" err="1" smtClean="0"/>
              <a:t>Belov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64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9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6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6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6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2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0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8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4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7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2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B8C92-D5E3-4480-8685-D57BEE386DE2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6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2.png"/><Relationship Id="rId4" Type="http://schemas.openxmlformats.org/officeDocument/2006/relationships/image" Target="../media/image19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905249"/>
              </p:ext>
            </p:extLst>
          </p:nvPr>
        </p:nvGraphicFramePr>
        <p:xfrm>
          <a:off x="2032000" y="723583"/>
          <a:ext cx="191485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265">
                  <a:extLst>
                    <a:ext uri="{9D8B030D-6E8A-4147-A177-3AD203B41FA5}">
                      <a16:colId xmlns:a16="http://schemas.microsoft.com/office/drawing/2014/main" val="1812283001"/>
                    </a:ext>
                  </a:extLst>
                </a:gridCol>
                <a:gridCol w="1427585">
                  <a:extLst>
                    <a:ext uri="{9D8B030D-6E8A-4147-A177-3AD203B41FA5}">
                      <a16:colId xmlns:a16="http://schemas.microsoft.com/office/drawing/2014/main" val="3574134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Birds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204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Mammals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943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Fish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40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Invertebrates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088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Benthos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511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Plankton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655806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043" y="1924865"/>
            <a:ext cx="429134" cy="2129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4235" y="60801"/>
            <a:ext cx="1380392" cy="1325563"/>
          </a:xfrm>
        </p:spPr>
        <p:txBody>
          <a:bodyPr/>
          <a:lstStyle/>
          <a:p>
            <a:r>
              <a:rPr lang="en-US" dirty="0" smtClean="0"/>
              <a:t>Key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651" y="2970153"/>
            <a:ext cx="370436" cy="2977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832" y="2237652"/>
            <a:ext cx="395345" cy="3250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80256" y="733268"/>
            <a:ext cx="386064" cy="3297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6589" y="2588903"/>
            <a:ext cx="422129" cy="3297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6589" y="1149269"/>
            <a:ext cx="446039" cy="2684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60381" y="1551359"/>
            <a:ext cx="413796" cy="24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52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346384" y="324434"/>
            <a:ext cx="5316289" cy="3784421"/>
            <a:chOff x="1291276" y="119864"/>
            <a:chExt cx="9003587" cy="622284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1276" y="119864"/>
              <a:ext cx="9003587" cy="6196018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2721075" y="6066646"/>
              <a:ext cx="7348959" cy="276066"/>
              <a:chOff x="2721075" y="6066646"/>
              <a:chExt cx="7348959" cy="276066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2721075" y="6066646"/>
                <a:ext cx="2738999" cy="243895"/>
                <a:chOff x="2721075" y="6066646"/>
                <a:chExt cx="2738999" cy="243895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2721075" y="6066646"/>
                  <a:ext cx="2738999" cy="243895"/>
                  <a:chOff x="2721075" y="6066646"/>
                  <a:chExt cx="2738999" cy="243895"/>
                </a:xfrm>
              </p:grpSpPr>
              <p:grpSp>
                <p:nvGrpSpPr>
                  <p:cNvPr id="3" name="Group 2"/>
                  <p:cNvGrpSpPr/>
                  <p:nvPr/>
                </p:nvGrpSpPr>
                <p:grpSpPr>
                  <a:xfrm>
                    <a:off x="2721075" y="6083191"/>
                    <a:ext cx="2738999" cy="227350"/>
                    <a:chOff x="2887074" y="6083191"/>
                    <a:chExt cx="2738999" cy="227350"/>
                  </a:xfrm>
                </p:grpSpPr>
                <p:pic>
                  <p:nvPicPr>
                    <p:cNvPr id="12" name="Picture 11"/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79269" y="6103833"/>
                      <a:ext cx="325640" cy="16156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5" name="Picture 14"/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45440" y="6084945"/>
                      <a:ext cx="280633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" name="Picture 16"/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515280" y="6084945"/>
                      <a:ext cx="274386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8" name="Picture 17"/>
                    <p:cNvPicPr>
                      <a:picLocks noChangeAspect="1"/>
                    </p:cNvPicPr>
                    <p:nvPr/>
                  </p:nvPicPr>
                  <p:blipFill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2887074" y="6083191"/>
                      <a:ext cx="255789" cy="218495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20" name="Picture 19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734039" y="6066646"/>
                    <a:ext cx="302061" cy="23594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506696" y="6098817"/>
                  <a:ext cx="334903" cy="198223"/>
                </a:xfrm>
                <a:prstGeom prst="rect">
                  <a:avLst/>
                </a:prstGeom>
              </p:spPr>
            </p:pic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07726" y="6098817"/>
                  <a:ext cx="327300" cy="196986"/>
                </a:xfrm>
                <a:prstGeom prst="rect">
                  <a:avLst/>
                </a:prstGeom>
              </p:spPr>
            </p:pic>
          </p:grpSp>
          <p:grpSp>
            <p:nvGrpSpPr>
              <p:cNvPr id="29" name="Group 28"/>
              <p:cNvGrpSpPr/>
              <p:nvPr/>
            </p:nvGrpSpPr>
            <p:grpSpPr>
              <a:xfrm>
                <a:off x="7331035" y="6098817"/>
                <a:ext cx="2738999" cy="243895"/>
                <a:chOff x="2721075" y="6066646"/>
                <a:chExt cx="2738999" cy="243895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2721075" y="6066646"/>
                  <a:ext cx="2738999" cy="243895"/>
                  <a:chOff x="2721075" y="6066646"/>
                  <a:chExt cx="2738999" cy="243895"/>
                </a:xfrm>
              </p:grpSpPr>
              <p:grpSp>
                <p:nvGrpSpPr>
                  <p:cNvPr id="33" name="Group 32"/>
                  <p:cNvGrpSpPr/>
                  <p:nvPr/>
                </p:nvGrpSpPr>
                <p:grpSpPr>
                  <a:xfrm>
                    <a:off x="2721075" y="6083191"/>
                    <a:ext cx="2738999" cy="227350"/>
                    <a:chOff x="2887074" y="6083191"/>
                    <a:chExt cx="2738999" cy="227350"/>
                  </a:xfrm>
                </p:grpSpPr>
                <p:pic>
                  <p:nvPicPr>
                    <p:cNvPr id="35" name="Picture 34"/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79269" y="6103833"/>
                      <a:ext cx="325640" cy="16156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6" name="Picture 35"/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45440" y="6084945"/>
                      <a:ext cx="280633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7" name="Picture 36"/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515280" y="6084945"/>
                      <a:ext cx="274386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8" name="Picture 37"/>
                    <p:cNvPicPr>
                      <a:picLocks noChangeAspect="1"/>
                    </p:cNvPicPr>
                    <p:nvPr/>
                  </p:nvPicPr>
                  <p:blipFill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2887074" y="6083191"/>
                      <a:ext cx="255789" cy="218495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34" name="Picture 33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734039" y="6066646"/>
                    <a:ext cx="302061" cy="23594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506696" y="6098817"/>
                  <a:ext cx="334903" cy="198223"/>
                </a:xfrm>
                <a:prstGeom prst="rect">
                  <a:avLst/>
                </a:prstGeom>
              </p:spPr>
            </p:pic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07726" y="6098817"/>
                  <a:ext cx="327300" cy="196986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" name="TextBox 1"/>
          <p:cNvSpPr txBox="1"/>
          <p:nvPr/>
        </p:nvSpPr>
        <p:spPr>
          <a:xfrm>
            <a:off x="320040" y="566928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1a-1f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2770004" y="4197096"/>
            <a:ext cx="4901185" cy="2039112"/>
            <a:chOff x="402796" y="1109733"/>
            <a:chExt cx="11119716" cy="4014780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02796" y="1160584"/>
              <a:ext cx="5510030" cy="3578470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211629" y="4687790"/>
              <a:ext cx="4248393" cy="378945"/>
              <a:chOff x="2721075" y="6066646"/>
              <a:chExt cx="2738999" cy="243895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2721075" y="6066646"/>
                <a:ext cx="2738999" cy="243895"/>
                <a:chOff x="2721075" y="6066646"/>
                <a:chExt cx="2738999" cy="243895"/>
              </a:xfrm>
            </p:grpSpPr>
            <p:grpSp>
              <p:nvGrpSpPr>
                <p:cNvPr id="55" name="Group 54"/>
                <p:cNvGrpSpPr/>
                <p:nvPr/>
              </p:nvGrpSpPr>
              <p:grpSpPr>
                <a:xfrm>
                  <a:off x="2721075" y="6083191"/>
                  <a:ext cx="2738999" cy="227350"/>
                  <a:chOff x="2887074" y="6083191"/>
                  <a:chExt cx="2738999" cy="227350"/>
                </a:xfrm>
              </p:grpSpPr>
              <p:pic>
                <p:nvPicPr>
                  <p:cNvPr id="57" name="Picture 56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79269" y="6103833"/>
                    <a:ext cx="325640" cy="161565"/>
                  </a:xfrm>
                  <a:prstGeom prst="rect">
                    <a:avLst/>
                  </a:prstGeom>
                </p:spPr>
              </p:pic>
              <p:pic>
                <p:nvPicPr>
                  <p:cNvPr id="58" name="Picture 57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45440" y="6084945"/>
                    <a:ext cx="280633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59" name="Picture 58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15280" y="6084945"/>
                    <a:ext cx="274386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60" name="Picture 59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2887074" y="6083191"/>
                    <a:ext cx="255789" cy="21849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6" name="Picture 55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34039" y="6066646"/>
                  <a:ext cx="302061" cy="235941"/>
                </a:xfrm>
                <a:prstGeom prst="rect">
                  <a:avLst/>
                </a:prstGeom>
              </p:spPr>
            </p:pic>
          </p:grpSp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06696" y="6098817"/>
                <a:ext cx="334903" cy="198223"/>
              </a:xfrm>
              <a:prstGeom prst="rect">
                <a:avLst/>
              </a:prstGeom>
            </p:spPr>
          </p:pic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07726" y="6098817"/>
                <a:ext cx="327300" cy="196986"/>
              </a:xfrm>
              <a:prstGeom prst="rect">
                <a:avLst/>
              </a:prstGeom>
            </p:spPr>
          </p:pic>
        </p:grpSp>
        <p:grpSp>
          <p:nvGrpSpPr>
            <p:cNvPr id="41" name="Group 40"/>
            <p:cNvGrpSpPr/>
            <p:nvPr/>
          </p:nvGrpSpPr>
          <p:grpSpPr>
            <a:xfrm>
              <a:off x="6788883" y="4745568"/>
              <a:ext cx="4248393" cy="378945"/>
              <a:chOff x="2721075" y="6066646"/>
              <a:chExt cx="2738999" cy="243895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2721075" y="6066646"/>
                <a:ext cx="2738999" cy="243895"/>
                <a:chOff x="2721075" y="6066646"/>
                <a:chExt cx="2738999" cy="243895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2721075" y="6083191"/>
                  <a:ext cx="2738999" cy="227350"/>
                  <a:chOff x="2887074" y="6083191"/>
                  <a:chExt cx="2738999" cy="227350"/>
                </a:xfrm>
              </p:grpSpPr>
              <p:pic>
                <p:nvPicPr>
                  <p:cNvPr id="48" name="Picture 47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79269" y="6103833"/>
                    <a:ext cx="325640" cy="161565"/>
                  </a:xfrm>
                  <a:prstGeom prst="rect">
                    <a:avLst/>
                  </a:prstGeom>
                </p:spPr>
              </p:pic>
              <p:pic>
                <p:nvPicPr>
                  <p:cNvPr id="49" name="Picture 48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45440" y="6084945"/>
                    <a:ext cx="280633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50" name="Picture 49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15280" y="6084945"/>
                    <a:ext cx="274386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51" name="Picture 50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2887074" y="6083191"/>
                    <a:ext cx="255789" cy="21849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47" name="Picture 46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34039" y="6066646"/>
                  <a:ext cx="302061" cy="235941"/>
                </a:xfrm>
                <a:prstGeom prst="rect">
                  <a:avLst/>
                </a:prstGeom>
              </p:spPr>
            </p:pic>
          </p:grp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06696" y="6098817"/>
                <a:ext cx="334903" cy="198223"/>
              </a:xfrm>
              <a:prstGeom prst="rect">
                <a:avLst/>
              </a:prstGeom>
            </p:spPr>
          </p:pic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07726" y="6098817"/>
                <a:ext cx="327300" cy="196986"/>
              </a:xfrm>
              <a:prstGeom prst="rect">
                <a:avLst/>
              </a:prstGeom>
            </p:spPr>
          </p:pic>
        </p:grp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023991" y="1109733"/>
              <a:ext cx="5498521" cy="3628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6287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97" y="193318"/>
            <a:ext cx="6496050" cy="437197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484560" y="3929312"/>
            <a:ext cx="5078346" cy="377620"/>
            <a:chOff x="4076090" y="5589042"/>
            <a:chExt cx="3274081" cy="243042"/>
          </a:xfrm>
        </p:grpSpPr>
        <p:grpSp>
          <p:nvGrpSpPr>
            <p:cNvPr id="8" name="Group 7"/>
            <p:cNvGrpSpPr/>
            <p:nvPr/>
          </p:nvGrpSpPr>
          <p:grpSpPr>
            <a:xfrm>
              <a:off x="4076090" y="5589042"/>
              <a:ext cx="3274081" cy="243042"/>
              <a:chOff x="4076090" y="5589042"/>
              <a:chExt cx="3274081" cy="243042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4076090" y="5589042"/>
                <a:ext cx="2768069" cy="243042"/>
                <a:chOff x="4242089" y="5589042"/>
                <a:chExt cx="2768069" cy="243042"/>
              </a:xfrm>
            </p:grpSpPr>
            <p:pic>
              <p:nvPicPr>
                <p:cNvPr id="13" name="Picture 1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20426" y="5634952"/>
                  <a:ext cx="325640" cy="161565"/>
                </a:xfrm>
                <a:prstGeom prst="rect">
                  <a:avLst/>
                </a:prstGeom>
              </p:spPr>
            </p:pic>
            <p:pic>
              <p:nvPicPr>
                <p:cNvPr id="14" name="Picture 13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02099" y="5606488"/>
                  <a:ext cx="280633" cy="225596"/>
                </a:xfrm>
                <a:prstGeom prst="rect">
                  <a:avLst/>
                </a:prstGeom>
              </p:spPr>
            </p:pic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42089" y="5589042"/>
                  <a:ext cx="274386" cy="225596"/>
                </a:xfrm>
                <a:prstGeom prst="rect">
                  <a:avLst/>
                </a:prstGeom>
              </p:spPr>
            </p:pic>
            <p:pic>
              <p:nvPicPr>
                <p:cNvPr id="16" name="Picture 15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6754369" y="5606488"/>
                  <a:ext cx="255789" cy="218495"/>
                </a:xfrm>
                <a:prstGeom prst="rect">
                  <a:avLst/>
                </a:prstGeom>
              </p:spPr>
            </p:pic>
          </p:grpSp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48110" y="5589042"/>
                <a:ext cx="302061" cy="235941"/>
              </a:xfrm>
              <a:prstGeom prst="rect">
                <a:avLst/>
              </a:prstGeom>
            </p:spPr>
          </p:pic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531841" y="5598294"/>
              <a:ext cx="334903" cy="198223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038358" y="5603347"/>
              <a:ext cx="327300" cy="196986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228600" y="193318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2a-2b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21266" y="193318"/>
            <a:ext cx="4476535" cy="624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7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23895" y="5077841"/>
            <a:ext cx="8805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Figure3a. </a:t>
            </a:r>
            <a:r>
              <a:rPr lang="en-US" dirty="0"/>
              <a:t>Proportion of transient </a:t>
            </a:r>
            <a:r>
              <a:rPr lang="en-US" dirty="0" smtClean="0"/>
              <a:t>species </a:t>
            </a:r>
            <a:r>
              <a:rPr lang="en-US" dirty="0"/>
              <a:t>by </a:t>
            </a:r>
            <a:r>
              <a:rPr lang="en-US" dirty="0" smtClean="0"/>
              <a:t>log of area, colored </a:t>
            </a:r>
            <a:r>
              <a:rPr lang="en-US" dirty="0"/>
              <a:t>by taxa, using the hierarchically </a:t>
            </a:r>
            <a:r>
              <a:rPr lang="en-US" dirty="0" smtClean="0"/>
              <a:t>scaled count </a:t>
            </a:r>
            <a:r>
              <a:rPr lang="en-US" dirty="0"/>
              <a:t>datasets.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688" y="134914"/>
            <a:ext cx="6142199" cy="478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97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32687" y="4348079"/>
            <a:ext cx="8805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Figure3b</a:t>
            </a:r>
            <a:r>
              <a:rPr lang="en-US" dirty="0"/>
              <a:t>. Proportion of transient </a:t>
            </a:r>
            <a:r>
              <a:rPr lang="en-US" dirty="0" smtClean="0"/>
              <a:t>species </a:t>
            </a:r>
            <a:r>
              <a:rPr lang="en-US" dirty="0"/>
              <a:t>by </a:t>
            </a:r>
            <a:r>
              <a:rPr lang="en-US" dirty="0" smtClean="0"/>
              <a:t>log of community </a:t>
            </a:r>
            <a:r>
              <a:rPr lang="en-US" dirty="0"/>
              <a:t>size </a:t>
            </a:r>
            <a:r>
              <a:rPr lang="en-US" dirty="0" smtClean="0"/>
              <a:t>(number of individuals), </a:t>
            </a:r>
            <a:r>
              <a:rPr lang="en-US" dirty="0"/>
              <a:t>colored by taxa, using the hierarchically scaled </a:t>
            </a:r>
            <a:r>
              <a:rPr lang="en-US" dirty="0" smtClean="0"/>
              <a:t>count datasets</a:t>
            </a:r>
            <a:r>
              <a:rPr lang="en-US" dirty="0"/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981" y="4914900"/>
            <a:ext cx="2315845" cy="17895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765931" y="1757124"/>
            <a:ext cx="1761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 data ONLY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744" y="129172"/>
            <a:ext cx="5449824" cy="421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986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12443"/>
          <a:stretch/>
        </p:blipFill>
        <p:spPr>
          <a:xfrm>
            <a:off x="1952223" y="390061"/>
            <a:ext cx="5336599" cy="307915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18816" y="4130898"/>
            <a:ext cx="8805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Figure3c. Predicted values of hierarchically scaled count datasets by taxa. 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406580" y="3343650"/>
            <a:ext cx="4744647" cy="431854"/>
            <a:chOff x="4122147" y="5589042"/>
            <a:chExt cx="2631740" cy="243042"/>
          </a:xfrm>
        </p:grpSpPr>
        <p:grpSp>
          <p:nvGrpSpPr>
            <p:cNvPr id="11" name="Group 10"/>
            <p:cNvGrpSpPr/>
            <p:nvPr/>
          </p:nvGrpSpPr>
          <p:grpSpPr>
            <a:xfrm>
              <a:off x="4122147" y="5589042"/>
              <a:ext cx="2631740" cy="243042"/>
              <a:chOff x="4288146" y="5589042"/>
              <a:chExt cx="2631740" cy="243042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20426" y="5634952"/>
                <a:ext cx="325640" cy="161565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02099" y="5606488"/>
                <a:ext cx="280633" cy="225596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88146" y="5589042"/>
                <a:ext cx="274386" cy="225596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664097" y="5596143"/>
                <a:ext cx="255789" cy="218495"/>
              </a:xfrm>
              <a:prstGeom prst="rect">
                <a:avLst/>
              </a:prstGeom>
            </p:spPr>
          </p:pic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472766" y="5596143"/>
              <a:ext cx="334903" cy="198223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65563" y="5603347"/>
              <a:ext cx="327300" cy="196986"/>
            </a:xfrm>
            <a:prstGeom prst="rect">
              <a:avLst/>
            </a:prstGeom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14924" y="3824794"/>
            <a:ext cx="765868" cy="30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196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 4a – 4d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67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1201890"/>
            <a:ext cx="12006617" cy="4320831"/>
            <a:chOff x="97985" y="1201890"/>
            <a:chExt cx="11908632" cy="432083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985" y="1201890"/>
              <a:ext cx="11908632" cy="4320831"/>
            </a:xfrm>
            <a:prstGeom prst="rect">
              <a:avLst/>
            </a:prstGeom>
          </p:spPr>
        </p:pic>
        <p:grpSp>
          <p:nvGrpSpPr>
            <p:cNvPr id="2" name="Group 1"/>
            <p:cNvGrpSpPr/>
            <p:nvPr/>
          </p:nvGrpSpPr>
          <p:grpSpPr>
            <a:xfrm>
              <a:off x="1032989" y="4782853"/>
              <a:ext cx="4738636" cy="471890"/>
              <a:chOff x="1032989" y="4782853"/>
              <a:chExt cx="4738636" cy="471890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1029" y="4932898"/>
                <a:ext cx="541407" cy="268617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4448" y="4782853"/>
                <a:ext cx="371522" cy="375075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23564" y="4879668"/>
                <a:ext cx="466579" cy="375075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5548" y="4810694"/>
                <a:ext cx="422871" cy="372587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2989" y="4855194"/>
                <a:ext cx="456193" cy="375075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682639" y="4815353"/>
                <a:ext cx="425272" cy="363268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74751" y="4868621"/>
                <a:ext cx="396874" cy="310000"/>
              </a:xfrm>
              <a:prstGeom prst="rect">
                <a:avLst/>
              </a:prstGeom>
            </p:spPr>
          </p:pic>
        </p:grpSp>
        <p:grpSp>
          <p:nvGrpSpPr>
            <p:cNvPr id="25" name="Group 24"/>
            <p:cNvGrpSpPr/>
            <p:nvPr/>
          </p:nvGrpSpPr>
          <p:grpSpPr>
            <a:xfrm>
              <a:off x="7074125" y="4706731"/>
              <a:ext cx="4738636" cy="471890"/>
              <a:chOff x="1032989" y="4782853"/>
              <a:chExt cx="4738636" cy="471890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1029" y="4932898"/>
                <a:ext cx="541407" cy="268617"/>
              </a:xfrm>
              <a:prstGeom prst="rect">
                <a:avLst/>
              </a:prstGeom>
            </p:spPr>
          </p:pic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4448" y="4782853"/>
                <a:ext cx="371522" cy="375075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23564" y="4879668"/>
                <a:ext cx="466579" cy="375075"/>
              </a:xfrm>
              <a:prstGeom prst="rect">
                <a:avLst/>
              </a:prstGeom>
            </p:spPr>
          </p:pic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5548" y="4810694"/>
                <a:ext cx="422871" cy="372587"/>
              </a:xfrm>
              <a:prstGeom prst="rect">
                <a:avLst/>
              </a:prstGeom>
            </p:spPr>
          </p:pic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2989" y="4855194"/>
                <a:ext cx="456193" cy="375075"/>
              </a:xfrm>
              <a:prstGeom prst="rect">
                <a:avLst/>
              </a:prstGeom>
            </p:spPr>
          </p:pic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682639" y="4815353"/>
                <a:ext cx="425272" cy="363268"/>
              </a:xfrm>
              <a:prstGeom prst="rect">
                <a:avLst/>
              </a:prstGeom>
            </p:spPr>
          </p:pic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74751" y="4868621"/>
                <a:ext cx="396874" cy="31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13287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1215</TotalTime>
  <Words>124</Words>
  <Application>Microsoft Office PowerPoint</Application>
  <PresentationFormat>Widescreen</PresentationFormat>
  <Paragraphs>23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Key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Fig 4a – 4d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Snell, Sara Jeanne</dc:creator>
  <cp:lastModifiedBy>Snell, Sara Jeanne</cp:lastModifiedBy>
  <cp:revision>50</cp:revision>
  <dcterms:created xsi:type="dcterms:W3CDTF">2016-11-15T13:25:48Z</dcterms:created>
  <dcterms:modified xsi:type="dcterms:W3CDTF">2017-03-01T20:40:32Z</dcterms:modified>
</cp:coreProperties>
</file>