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4" r:id="rId15"/>
    <p:sldId id="270" r:id="rId16"/>
    <p:sldId id="269"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16777" y="255016"/>
            <a:ext cx="8390683" cy="5611394"/>
            <a:chOff x="1516777" y="255016"/>
            <a:chExt cx="8390683" cy="5611394"/>
          </a:xfrm>
        </p:grpSpPr>
        <p:pic>
          <p:nvPicPr>
            <p:cNvPr id="4" name="Picture 3"/>
            <p:cNvPicPr>
              <a:picLocks noChangeAspect="1"/>
            </p:cNvPicPr>
            <p:nvPr/>
          </p:nvPicPr>
          <p:blipFill rotWithShape="1">
            <a:blip r:embed="rId2"/>
            <a:srcRect l="58"/>
            <a:stretch/>
          </p:blipFill>
          <p:spPr>
            <a:xfrm>
              <a:off x="1516777" y="255016"/>
              <a:ext cx="8390683" cy="5611394"/>
            </a:xfrm>
            <a:prstGeom prst="rect">
              <a:avLst/>
            </a:prstGeom>
          </p:spPr>
        </p:pic>
        <p:pic>
          <p:nvPicPr>
            <p:cNvPr id="7" name="Picture 6"/>
            <p:cNvPicPr>
              <a:picLocks noChangeAspect="1"/>
            </p:cNvPicPr>
            <p:nvPr/>
          </p:nvPicPr>
          <p:blipFill>
            <a:blip r:embed="rId3"/>
            <a:stretch>
              <a:fillRect/>
            </a:stretch>
          </p:blipFill>
          <p:spPr>
            <a:xfrm>
              <a:off x="8400724" y="2120377"/>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4028</TotalTime>
  <Words>381</Words>
  <Application>Microsoft Office PowerPoint</Application>
  <PresentationFormat>Widescreen</PresentationFormat>
  <Paragraphs>82</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289</cp:revision>
  <dcterms:created xsi:type="dcterms:W3CDTF">2016-11-15T13:25:48Z</dcterms:created>
  <dcterms:modified xsi:type="dcterms:W3CDTF">2017-11-01T18:01:07Z</dcterms:modified>
</cp:coreProperties>
</file>