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32" y="422"/>
            <a:ext cx="8744459" cy="6585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5597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565338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9148" y="0"/>
            <a:ext cx="10553933" cy="5150007"/>
            <a:chOff x="559148" y="0"/>
            <a:chExt cx="10553933" cy="51500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148" y="0"/>
              <a:ext cx="10553933" cy="515000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8371432" y="4724406"/>
              <a:ext cx="2559828" cy="326505"/>
              <a:chOff x="7395844" y="4435501"/>
              <a:chExt cx="1722234" cy="17922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3596" y="4466095"/>
                <a:ext cx="221584" cy="126367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7159" y="4435501"/>
                <a:ext cx="190958" cy="17644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8878" y="4438278"/>
                <a:ext cx="186707" cy="17644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395844" y="4441055"/>
                <a:ext cx="174054" cy="17089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5535" y="4446578"/>
                <a:ext cx="227887" cy="15503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364" y="4438278"/>
                <a:ext cx="222714" cy="154071"/>
              </a:xfrm>
              <a:prstGeom prst="rect">
                <a:avLst/>
              </a:prstGeom>
            </p:spPr>
          </p:pic>
        </p:grpSp>
      </p:grp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149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101</cp:revision>
  <dcterms:created xsi:type="dcterms:W3CDTF">2016-11-15T13:25:48Z</dcterms:created>
  <dcterms:modified xsi:type="dcterms:W3CDTF">2017-04-17T17:43:55Z</dcterms:modified>
</cp:coreProperties>
</file>