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63" r:id="rId3"/>
    <p:sldId id="257" r:id="rId4"/>
    <p:sldId id="260" r:id="rId5"/>
    <p:sldId id="262" r:id="rId6"/>
    <p:sldId id="266" r:id="rId7"/>
    <p:sldId id="256"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6/22/2017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6/22/2017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6/22/2017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36288752"/>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smtClean="0"/>
              <a:t>Log(area)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smtClean="0"/>
              <a:t>Log(Species)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sp>
        <p:nvSpPr>
          <p:cNvPr id="14" name="Rectangle 13"/>
          <p:cNvSpPr/>
          <p:nvPr/>
        </p:nvSpPr>
        <p:spPr>
          <a:xfrm>
            <a:off x="5102734" y="975398"/>
            <a:ext cx="123610" cy="207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stretch>
            <a:fillRect/>
          </a:stretch>
        </p:blipFill>
        <p:spPr>
          <a:xfrm>
            <a:off x="261126" y="284418"/>
            <a:ext cx="2463354" cy="1895539"/>
          </a:xfrm>
          <a:prstGeom prst="rect">
            <a:avLst/>
          </a:prstGeom>
        </p:spPr>
      </p:pic>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8" name="Group 7"/>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345569" y="4881769"/>
            <a:ext cx="1131512" cy="1096218"/>
            <a:chOff x="7120656" y="2348817"/>
            <a:chExt cx="1131512" cy="1096218"/>
          </a:xfrm>
        </p:grpSpPr>
        <p:sp>
          <p:nvSpPr>
            <p:cNvPr id="182" name="Diamond 181"/>
            <p:cNvSpPr/>
            <p:nvPr/>
          </p:nvSpPr>
          <p:spPr>
            <a:xfrm>
              <a:off x="7604116" y="3143754"/>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8000927" y="3163653"/>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8000927" y="2454242"/>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7190278" y="2447587"/>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7190278" y="2835378"/>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8000927" y="2835378"/>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7229677" y="3177246"/>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543693" y="2471014"/>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7120656" y="2348817"/>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921849" y="4881769"/>
            <a:ext cx="1131512" cy="1096218"/>
            <a:chOff x="8270588" y="3852499"/>
            <a:chExt cx="1131512" cy="1096218"/>
          </a:xfrm>
        </p:grpSpPr>
        <p:sp>
          <p:nvSpPr>
            <p:cNvPr id="130" name="Hexagon 129"/>
            <p:cNvSpPr/>
            <p:nvPr/>
          </p:nvSpPr>
          <p:spPr>
            <a:xfrm>
              <a:off x="8735760" y="396925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9178291" y="432026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8350680" y="465028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8754048" y="464743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9150859" y="466733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9150859" y="395792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8340210" y="395126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8340210" y="432026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8270588" y="385249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5" name="Rectangle 4"/>
          <p:cNvSpPr/>
          <p:nvPr/>
        </p:nvSpPr>
        <p:spPr>
          <a:xfrm>
            <a:off x="619182" y="1774556"/>
            <a:ext cx="576257" cy="131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988910" y="1778180"/>
            <a:ext cx="576257" cy="131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814100" y="1718465"/>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4821" y="1718465"/>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grpSp>
        <p:nvGrpSpPr>
          <p:cNvPr id="12" name="Group 11"/>
          <p:cNvGrpSpPr/>
          <p:nvPr/>
        </p:nvGrpSpPr>
        <p:grpSpPr>
          <a:xfrm>
            <a:off x="3205113" y="155331"/>
            <a:ext cx="2202802" cy="1821974"/>
            <a:chOff x="3205113" y="155331"/>
            <a:chExt cx="2202802" cy="1821974"/>
          </a:xfrm>
        </p:grpSpPr>
        <p:pic>
          <p:nvPicPr>
            <p:cNvPr id="4" name="Picture 3"/>
            <p:cNvPicPr>
              <a:picLocks noChangeAspect="1"/>
            </p:cNvPicPr>
            <p:nvPr/>
          </p:nvPicPr>
          <p:blipFill rotWithShape="1">
            <a:blip r:embed="rId7"/>
            <a:srcRect l="377"/>
            <a:stretch/>
          </p:blipFill>
          <p:spPr>
            <a:xfrm>
              <a:off x="3205113" y="158842"/>
              <a:ext cx="2165581" cy="1818463"/>
            </a:xfrm>
            <a:prstGeom prst="rect">
              <a:avLst/>
            </a:prstGeom>
          </p:spPr>
        </p:pic>
        <p:pic>
          <p:nvPicPr>
            <p:cNvPr id="123" name="Picture 122"/>
            <p:cNvPicPr>
              <a:picLocks noChangeAspect="1"/>
            </p:cNvPicPr>
            <p:nvPr/>
          </p:nvPicPr>
          <p:blipFill rotWithShape="1">
            <a:blip r:embed="rId7"/>
            <a:srcRect l="79231" t="38352" r="-1348" b="48169"/>
            <a:stretch/>
          </p:blipFill>
          <p:spPr>
            <a:xfrm>
              <a:off x="3807826" y="155331"/>
              <a:ext cx="1001071" cy="510350"/>
            </a:xfrm>
            <a:prstGeom prst="rect">
              <a:avLst/>
            </a:prstGeom>
          </p:spPr>
        </p:pic>
        <p:sp>
          <p:nvSpPr>
            <p:cNvPr id="10" name="Rectangle 9"/>
            <p:cNvSpPr/>
            <p:nvPr/>
          </p:nvSpPr>
          <p:spPr>
            <a:xfrm>
              <a:off x="4934022" y="900629"/>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pic>
        <p:nvPicPr>
          <p:cNvPr id="62" name="Picture 61"/>
          <p:cNvPicPr>
            <a:picLocks noChangeAspect="1"/>
          </p:cNvPicPr>
          <p:nvPr/>
        </p:nvPicPr>
        <p:blipFill>
          <a:blip r:embed="rId3"/>
          <a:stretch>
            <a:fillRect/>
          </a:stretch>
        </p:blipFill>
        <p:spPr>
          <a:xfrm>
            <a:off x="3582567" y="564020"/>
            <a:ext cx="477444" cy="250454"/>
          </a:xfrm>
          <a:prstGeom prst="rect">
            <a:avLst/>
          </a:prstGeom>
        </p:spPr>
      </p:pic>
      <p:pic>
        <p:nvPicPr>
          <p:cNvPr id="104" name="Picture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5"/>
          <a:stretch>
            <a:fillRect/>
          </a:stretch>
        </p:blipFill>
        <p:spPr>
          <a:xfrm>
            <a:off x="3570725" y="1174766"/>
            <a:ext cx="496489" cy="256131"/>
          </a:xfrm>
          <a:prstGeom prst="rect">
            <a:avLst/>
          </a:prstGeom>
        </p:spPr>
      </p:pic>
      <p:pic>
        <p:nvPicPr>
          <p:cNvPr id="106" name="Picture 1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8"/>
          <a:stretch>
            <a:fillRect/>
          </a:stretch>
        </p:blipFill>
        <p:spPr>
          <a:xfrm>
            <a:off x="4873128" y="532105"/>
            <a:ext cx="394437" cy="268537"/>
          </a:xfrm>
          <a:prstGeom prst="rect">
            <a:avLst/>
          </a:prstGeom>
        </p:spPr>
      </p:pic>
      <p:pic>
        <p:nvPicPr>
          <p:cNvPr id="109" name="Picture 10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pic>
        <p:nvPicPr>
          <p:cNvPr id="63" name="Picture 62"/>
          <p:cNvPicPr>
            <a:picLocks noChangeAspect="1"/>
          </p:cNvPicPr>
          <p:nvPr/>
        </p:nvPicPr>
        <p:blipFill>
          <a:blip r:embed="rId10"/>
          <a:stretch>
            <a:fillRect/>
          </a:stretch>
        </p:blipFill>
        <p:spPr>
          <a:xfrm>
            <a:off x="6286051" y="778857"/>
            <a:ext cx="478886" cy="266371"/>
          </a:xfrm>
          <a:prstGeom prst="rect">
            <a:avLst/>
          </a:prstGeom>
        </p:spPr>
      </p:pic>
      <p:pic>
        <p:nvPicPr>
          <p:cNvPr id="102" name="Picture 101"/>
          <p:cNvPicPr>
            <a:picLocks noChangeAspect="1"/>
          </p:cNvPicPr>
          <p:nvPr/>
        </p:nvPicPr>
        <p:blipFill>
          <a:blip r:embed="rId11"/>
          <a:stretch>
            <a:fillRect/>
          </a:stretch>
        </p:blipFill>
        <p:spPr>
          <a:xfrm>
            <a:off x="6271499" y="256050"/>
            <a:ext cx="490175" cy="258138"/>
          </a:xfrm>
          <a:prstGeom prst="rect">
            <a:avLst/>
          </a:prstGeom>
        </p:spPr>
      </p:pic>
      <p:pic>
        <p:nvPicPr>
          <p:cNvPr id="103" name="Picture 102"/>
          <p:cNvPicPr>
            <a:picLocks noChangeAspect="1"/>
          </p:cNvPicPr>
          <p:nvPr/>
        </p:nvPicPr>
        <p:blipFill>
          <a:blip r:embed="rId12"/>
          <a:stretch>
            <a:fillRect/>
          </a:stretch>
        </p:blipFill>
        <p:spPr>
          <a:xfrm>
            <a:off x="6244382" y="559572"/>
            <a:ext cx="544407" cy="191424"/>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nvGrpSpPr>
          <p:cNvPr id="11" name="Group 10"/>
          <p:cNvGrpSpPr/>
          <p:nvPr/>
        </p:nvGrpSpPr>
        <p:grpSpPr>
          <a:xfrm>
            <a:off x="2520368" y="1422440"/>
            <a:ext cx="6171145" cy="4844290"/>
            <a:chOff x="2520368" y="1422440"/>
            <a:chExt cx="6171145" cy="4844290"/>
          </a:xfrm>
        </p:grpSpPr>
        <p:grpSp>
          <p:nvGrpSpPr>
            <p:cNvPr id="5" name="Group 4"/>
            <p:cNvGrpSpPr/>
            <p:nvPr/>
          </p:nvGrpSpPr>
          <p:grpSpPr>
            <a:xfrm>
              <a:off x="2520368" y="1422440"/>
              <a:ext cx="6171145" cy="4844290"/>
              <a:chOff x="2520368" y="1422440"/>
              <a:chExt cx="6171145" cy="4844290"/>
            </a:xfrm>
          </p:grpSpPr>
          <p:pic>
            <p:nvPicPr>
              <p:cNvPr id="4" name="Picture 3"/>
              <p:cNvPicPr>
                <a:picLocks noChangeAspect="1"/>
              </p:cNvPicPr>
              <p:nvPr/>
            </p:nvPicPr>
            <p:blipFill>
              <a:blip r:embed="rId13"/>
              <a:stretch>
                <a:fillRect/>
              </a:stretch>
            </p:blipFill>
            <p:spPr>
              <a:xfrm>
                <a:off x="2520368" y="1422440"/>
                <a:ext cx="6171145" cy="4580531"/>
              </a:xfrm>
              <a:prstGeom prst="rect">
                <a:avLst/>
              </a:prstGeom>
            </p:spPr>
          </p:pic>
          <p:grpSp>
            <p:nvGrpSpPr>
              <p:cNvPr id="40" name="Group 39"/>
              <p:cNvGrpSpPr/>
              <p:nvPr/>
            </p:nvGrpSpPr>
            <p:grpSpPr>
              <a:xfrm>
                <a:off x="3067641" y="4299531"/>
                <a:ext cx="2321477" cy="288624"/>
                <a:chOff x="2721075" y="6066646"/>
                <a:chExt cx="2738999" cy="243895"/>
              </a:xfrm>
            </p:grpSpPr>
            <p:grpSp>
              <p:nvGrpSpPr>
                <p:cNvPr id="52" name="Group 51"/>
                <p:cNvGrpSpPr/>
                <p:nvPr/>
              </p:nvGrpSpPr>
              <p:grpSpPr>
                <a:xfrm>
                  <a:off x="2721075" y="6066646"/>
                  <a:ext cx="2738999" cy="243895"/>
                  <a:chOff x="2721075" y="6066646"/>
                  <a:chExt cx="2738999" cy="243895"/>
                </a:xfrm>
              </p:grpSpPr>
              <p:grpSp>
                <p:nvGrpSpPr>
                  <p:cNvPr id="55" name="Group 54"/>
                  <p:cNvGrpSpPr/>
                  <p:nvPr/>
                </p:nvGrpSpPr>
                <p:grpSpPr>
                  <a:xfrm>
                    <a:off x="2721075" y="6083191"/>
                    <a:ext cx="2738999" cy="227350"/>
                    <a:chOff x="2887074" y="6083191"/>
                    <a:chExt cx="2738999" cy="227350"/>
                  </a:xfrm>
                </p:grpSpPr>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58" name="Picture 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45440" y="6084945"/>
                      <a:ext cx="280633" cy="225596"/>
                    </a:xfrm>
                    <a:prstGeom prst="rect">
                      <a:avLst/>
                    </a:prstGeom>
                  </p:spPr>
                </p:pic>
                <p:pic>
                  <p:nvPicPr>
                    <p:cNvPr id="59" name="Pictur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5280" y="6084945"/>
                      <a:ext cx="274386" cy="225596"/>
                    </a:xfrm>
                    <a:prstGeom prst="rect">
                      <a:avLst/>
                    </a:prstGeom>
                  </p:spPr>
                </p:pic>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56" name="Picture 55"/>
                  <p:cNvPicPr>
                    <a:picLocks noChangeAspect="1"/>
                  </p:cNvPicPr>
                  <p:nvPr/>
                </p:nvPicPr>
                <p:blipFill>
                  <a:blip r:embed="rId8"/>
                  <a:stretch>
                    <a:fillRect/>
                  </a:stretch>
                </p:blipFill>
                <p:spPr>
                  <a:xfrm>
                    <a:off x="4734039" y="6066646"/>
                    <a:ext cx="302061" cy="235941"/>
                  </a:xfrm>
                  <a:prstGeom prst="rect">
                    <a:avLst/>
                  </a:prstGeom>
                </p:spPr>
              </p:pic>
            </p:grpSp>
            <p:pic>
              <p:nvPicPr>
                <p:cNvPr id="53" name="Picture 52"/>
                <p:cNvPicPr>
                  <a:picLocks noChangeAspect="1"/>
                </p:cNvPicPr>
                <p:nvPr/>
              </p:nvPicPr>
              <p:blipFill>
                <a:blip r:embed="rId5"/>
                <a:stretch>
                  <a:fillRect/>
                </a:stretch>
              </p:blipFill>
              <p:spPr>
                <a:xfrm>
                  <a:off x="3506696" y="6098817"/>
                  <a:ext cx="334903" cy="198223"/>
                </a:xfrm>
                <a:prstGeom prst="rect">
                  <a:avLst/>
                </a:prstGeom>
              </p:spPr>
            </p:pic>
            <p:pic>
              <p:nvPicPr>
                <p:cNvPr id="54" name="Picture 53"/>
                <p:cNvPicPr>
                  <a:picLocks noChangeAspect="1"/>
                </p:cNvPicPr>
                <p:nvPr/>
              </p:nvPicPr>
              <p:blipFill>
                <a:blip r:embed="rId3"/>
                <a:stretch>
                  <a:fillRect/>
                </a:stretch>
              </p:blipFill>
              <p:spPr>
                <a:xfrm>
                  <a:off x="3107726" y="6098817"/>
                  <a:ext cx="327300" cy="196986"/>
                </a:xfrm>
                <a:prstGeom prst="rect">
                  <a:avLst/>
                </a:prstGeom>
              </p:spPr>
            </p:pic>
          </p:grpSp>
          <p:grpSp>
            <p:nvGrpSpPr>
              <p:cNvPr id="8" name="Group 7"/>
              <p:cNvGrpSpPr/>
              <p:nvPr/>
            </p:nvGrpSpPr>
            <p:grpSpPr>
              <a:xfrm>
                <a:off x="3146493" y="2663415"/>
                <a:ext cx="2184543" cy="324582"/>
                <a:chOff x="2066372" y="1693067"/>
                <a:chExt cx="3063411" cy="422147"/>
              </a:xfrm>
            </p:grpSpPr>
            <p:pic>
              <p:nvPicPr>
                <p:cNvPr id="64" name="Picture 63"/>
                <p:cNvPicPr>
                  <a:picLocks noChangeAspect="1"/>
                </p:cNvPicPr>
                <p:nvPr/>
              </p:nvPicPr>
              <p:blipFill>
                <a:blip r:embed="rId11"/>
                <a:stretch>
                  <a:fillRect/>
                </a:stretch>
              </p:blipFill>
              <p:spPr>
                <a:xfrm>
                  <a:off x="2066372" y="1693067"/>
                  <a:ext cx="655912" cy="396304"/>
                </a:xfrm>
                <a:prstGeom prst="rect">
                  <a:avLst/>
                </a:prstGeom>
              </p:spPr>
            </p:pic>
            <p:pic>
              <p:nvPicPr>
                <p:cNvPr id="66" name="Picture 65"/>
                <p:cNvPicPr>
                  <a:picLocks noChangeAspect="1"/>
                </p:cNvPicPr>
                <p:nvPr/>
              </p:nvPicPr>
              <p:blipFill>
                <a:blip r:embed="rId12"/>
                <a:stretch>
                  <a:fillRect/>
                </a:stretch>
              </p:blipFill>
              <p:spPr>
                <a:xfrm>
                  <a:off x="4401304" y="1744278"/>
                  <a:ext cx="728479" cy="293882"/>
                </a:xfrm>
                <a:prstGeom prst="rect">
                  <a:avLst/>
                </a:prstGeom>
              </p:spPr>
            </p:pic>
            <p:pic>
              <p:nvPicPr>
                <p:cNvPr id="67" name="Picture 66"/>
                <p:cNvPicPr>
                  <a:picLocks noChangeAspect="1"/>
                </p:cNvPicPr>
                <p:nvPr/>
              </p:nvPicPr>
              <p:blipFill>
                <a:blip r:embed="rId10"/>
                <a:stretch>
                  <a:fillRect/>
                </a:stretch>
              </p:blipFill>
              <p:spPr>
                <a:xfrm>
                  <a:off x="3263114" y="1706270"/>
                  <a:ext cx="640805" cy="408944"/>
                </a:xfrm>
                <a:prstGeom prst="rect">
                  <a:avLst/>
                </a:prstGeom>
              </p:spPr>
            </p:pic>
          </p:grpSp>
          <p:grpSp>
            <p:nvGrpSpPr>
              <p:cNvPr id="68" name="Group 67"/>
              <p:cNvGrpSpPr/>
              <p:nvPr/>
            </p:nvGrpSpPr>
            <p:grpSpPr>
              <a:xfrm>
                <a:off x="6317385" y="2662871"/>
                <a:ext cx="2184543" cy="324582"/>
                <a:chOff x="2066372" y="1693067"/>
                <a:chExt cx="3063411" cy="422147"/>
              </a:xfrm>
            </p:grpSpPr>
            <p:pic>
              <p:nvPicPr>
                <p:cNvPr id="69" name="Picture 68"/>
                <p:cNvPicPr>
                  <a:picLocks noChangeAspect="1"/>
                </p:cNvPicPr>
                <p:nvPr/>
              </p:nvPicPr>
              <p:blipFill>
                <a:blip r:embed="rId11"/>
                <a:stretch>
                  <a:fillRect/>
                </a:stretch>
              </p:blipFill>
              <p:spPr>
                <a:xfrm>
                  <a:off x="2066372" y="1693067"/>
                  <a:ext cx="655912" cy="396304"/>
                </a:xfrm>
                <a:prstGeom prst="rect">
                  <a:avLst/>
                </a:prstGeom>
              </p:spPr>
            </p:pic>
            <p:pic>
              <p:nvPicPr>
                <p:cNvPr id="70" name="Picture 69"/>
                <p:cNvPicPr>
                  <a:picLocks noChangeAspect="1"/>
                </p:cNvPicPr>
                <p:nvPr/>
              </p:nvPicPr>
              <p:blipFill>
                <a:blip r:embed="rId12"/>
                <a:stretch>
                  <a:fillRect/>
                </a:stretch>
              </p:blipFill>
              <p:spPr>
                <a:xfrm>
                  <a:off x="4401304" y="1744278"/>
                  <a:ext cx="728479" cy="293882"/>
                </a:xfrm>
                <a:prstGeom prst="rect">
                  <a:avLst/>
                </a:prstGeom>
              </p:spPr>
            </p:pic>
            <p:pic>
              <p:nvPicPr>
                <p:cNvPr id="71" name="Picture 70"/>
                <p:cNvPicPr>
                  <a:picLocks noChangeAspect="1"/>
                </p:cNvPicPr>
                <p:nvPr/>
              </p:nvPicPr>
              <p:blipFill>
                <a:blip r:embed="rId10"/>
                <a:stretch>
                  <a:fillRect/>
                </a:stretch>
              </p:blipFill>
              <p:spPr>
                <a:xfrm>
                  <a:off x="3263114" y="1706270"/>
                  <a:ext cx="640805" cy="408944"/>
                </a:xfrm>
                <a:prstGeom prst="rect">
                  <a:avLst/>
                </a:prstGeom>
              </p:spPr>
            </p:pic>
          </p:grpSp>
          <p:grpSp>
            <p:nvGrpSpPr>
              <p:cNvPr id="72" name="Group 71"/>
              <p:cNvGrpSpPr/>
              <p:nvPr/>
            </p:nvGrpSpPr>
            <p:grpSpPr>
              <a:xfrm>
                <a:off x="6210869" y="4310578"/>
                <a:ext cx="2321477" cy="288624"/>
                <a:chOff x="2721075" y="6066646"/>
                <a:chExt cx="2738999" cy="243895"/>
              </a:xfrm>
            </p:grpSpPr>
            <p:grpSp>
              <p:nvGrpSpPr>
                <p:cNvPr id="73" name="Group 72"/>
                <p:cNvGrpSpPr/>
                <p:nvPr/>
              </p:nvGrpSpPr>
              <p:grpSpPr>
                <a:xfrm>
                  <a:off x="2721075" y="6066646"/>
                  <a:ext cx="2738999" cy="243895"/>
                  <a:chOff x="2721075" y="6066646"/>
                  <a:chExt cx="2738999" cy="243895"/>
                </a:xfrm>
              </p:grpSpPr>
              <p:grpSp>
                <p:nvGrpSpPr>
                  <p:cNvPr id="76" name="Group 75"/>
                  <p:cNvGrpSpPr/>
                  <p:nvPr/>
                </p:nvGrpSpPr>
                <p:grpSpPr>
                  <a:xfrm>
                    <a:off x="2721075" y="6083191"/>
                    <a:ext cx="2738999" cy="227350"/>
                    <a:chOff x="2887074" y="6083191"/>
                    <a:chExt cx="2738999" cy="227350"/>
                  </a:xfrm>
                </p:grpSpPr>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79" name="Picture 7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45440" y="6084945"/>
                      <a:ext cx="280633" cy="225596"/>
                    </a:xfrm>
                    <a:prstGeom prst="rect">
                      <a:avLst/>
                    </a:prstGeom>
                  </p:spPr>
                </p:pic>
                <p:pic>
                  <p:nvPicPr>
                    <p:cNvPr id="80" name="Picture 7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5280" y="6084945"/>
                      <a:ext cx="274386" cy="225596"/>
                    </a:xfrm>
                    <a:prstGeom prst="rect">
                      <a:avLst/>
                    </a:prstGeom>
                  </p:spPr>
                </p:pic>
                <p:pic>
                  <p:nvPicPr>
                    <p:cNvPr id="81" name="Pictur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77" name="Picture 76"/>
                  <p:cNvPicPr>
                    <a:picLocks noChangeAspect="1"/>
                  </p:cNvPicPr>
                  <p:nvPr/>
                </p:nvPicPr>
                <p:blipFill>
                  <a:blip r:embed="rId8"/>
                  <a:stretch>
                    <a:fillRect/>
                  </a:stretch>
                </p:blipFill>
                <p:spPr>
                  <a:xfrm>
                    <a:off x="4734039" y="6066646"/>
                    <a:ext cx="302061" cy="235941"/>
                  </a:xfrm>
                  <a:prstGeom prst="rect">
                    <a:avLst/>
                  </a:prstGeom>
                </p:spPr>
              </p:pic>
            </p:grpSp>
            <p:pic>
              <p:nvPicPr>
                <p:cNvPr id="74" name="Picture 73"/>
                <p:cNvPicPr>
                  <a:picLocks noChangeAspect="1"/>
                </p:cNvPicPr>
                <p:nvPr/>
              </p:nvPicPr>
              <p:blipFill>
                <a:blip r:embed="rId5"/>
                <a:stretch>
                  <a:fillRect/>
                </a:stretch>
              </p:blipFill>
              <p:spPr>
                <a:xfrm>
                  <a:off x="3506696" y="6098817"/>
                  <a:ext cx="334903" cy="198223"/>
                </a:xfrm>
                <a:prstGeom prst="rect">
                  <a:avLst/>
                </a:prstGeom>
              </p:spPr>
            </p:pic>
            <p:pic>
              <p:nvPicPr>
                <p:cNvPr id="75" name="Picture 74"/>
                <p:cNvPicPr>
                  <a:picLocks noChangeAspect="1"/>
                </p:cNvPicPr>
                <p:nvPr/>
              </p:nvPicPr>
              <p:blipFill>
                <a:blip r:embed="rId3"/>
                <a:stretch>
                  <a:fillRect/>
                </a:stretch>
              </p:blipFill>
              <p:spPr>
                <a:xfrm>
                  <a:off x="3107726" y="6098817"/>
                  <a:ext cx="327300" cy="196986"/>
                </a:xfrm>
                <a:prstGeom prst="rect">
                  <a:avLst/>
                </a:prstGeom>
              </p:spPr>
            </p:pic>
          </p:grpSp>
          <p:grpSp>
            <p:nvGrpSpPr>
              <p:cNvPr id="92" name="Group 91"/>
              <p:cNvGrpSpPr/>
              <p:nvPr/>
            </p:nvGrpSpPr>
            <p:grpSpPr>
              <a:xfrm>
                <a:off x="6238533" y="5936649"/>
                <a:ext cx="2241507" cy="288635"/>
                <a:chOff x="2721075" y="6066644"/>
                <a:chExt cx="2644646" cy="243905"/>
              </a:xfrm>
            </p:grpSpPr>
            <p:grpSp>
              <p:nvGrpSpPr>
                <p:cNvPr id="93" name="Group 92"/>
                <p:cNvGrpSpPr/>
                <p:nvPr/>
              </p:nvGrpSpPr>
              <p:grpSpPr>
                <a:xfrm>
                  <a:off x="2721075" y="6066644"/>
                  <a:ext cx="2644646" cy="243905"/>
                  <a:chOff x="2721075" y="6066644"/>
                  <a:chExt cx="2644646" cy="243905"/>
                </a:xfrm>
              </p:grpSpPr>
              <p:grpSp>
                <p:nvGrpSpPr>
                  <p:cNvPr id="96" name="Group 95"/>
                  <p:cNvGrpSpPr/>
                  <p:nvPr/>
                </p:nvGrpSpPr>
                <p:grpSpPr>
                  <a:xfrm>
                    <a:off x="2721075" y="6077458"/>
                    <a:ext cx="2644646" cy="233091"/>
                    <a:chOff x="2887074" y="6077458"/>
                    <a:chExt cx="2644646" cy="233091"/>
                  </a:xfrm>
                </p:grpSpPr>
                <p:pic>
                  <p:nvPicPr>
                    <p:cNvPr id="98" name="Picture 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99" name="Picture 9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1088" y="6077458"/>
                      <a:ext cx="280632" cy="225596"/>
                    </a:xfrm>
                    <a:prstGeom prst="rect">
                      <a:avLst/>
                    </a:prstGeom>
                  </p:spPr>
                </p:pic>
                <p:pic>
                  <p:nvPicPr>
                    <p:cNvPr id="100" name="Picture 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6128" y="6084953"/>
                      <a:ext cx="274386" cy="225596"/>
                    </a:xfrm>
                    <a:prstGeom prst="rect">
                      <a:avLst/>
                    </a:prstGeom>
                  </p:spPr>
                </p:pic>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7" name="Picture 96"/>
                  <p:cNvPicPr>
                    <a:picLocks noChangeAspect="1"/>
                  </p:cNvPicPr>
                  <p:nvPr/>
                </p:nvPicPr>
                <p:blipFill>
                  <a:blip r:embed="rId8"/>
                  <a:stretch>
                    <a:fillRect/>
                  </a:stretch>
                </p:blipFill>
                <p:spPr>
                  <a:xfrm>
                    <a:off x="4672656" y="6066644"/>
                    <a:ext cx="302061" cy="235941"/>
                  </a:xfrm>
                  <a:prstGeom prst="rect">
                    <a:avLst/>
                  </a:prstGeom>
                </p:spPr>
              </p:pic>
            </p:grpSp>
            <p:pic>
              <p:nvPicPr>
                <p:cNvPr id="94" name="Picture 93"/>
                <p:cNvPicPr>
                  <a:picLocks noChangeAspect="1"/>
                </p:cNvPicPr>
                <p:nvPr/>
              </p:nvPicPr>
              <p:blipFill>
                <a:blip r:embed="rId5"/>
                <a:stretch>
                  <a:fillRect/>
                </a:stretch>
              </p:blipFill>
              <p:spPr>
                <a:xfrm>
                  <a:off x="3506696" y="6098817"/>
                  <a:ext cx="334903" cy="198223"/>
                </a:xfrm>
                <a:prstGeom prst="rect">
                  <a:avLst/>
                </a:prstGeom>
              </p:spPr>
            </p:pic>
            <p:pic>
              <p:nvPicPr>
                <p:cNvPr id="95" name="Picture 94"/>
                <p:cNvPicPr>
                  <a:picLocks noChangeAspect="1"/>
                </p:cNvPicPr>
                <p:nvPr/>
              </p:nvPicPr>
              <p:blipFill>
                <a:blip r:embed="rId3"/>
                <a:stretch>
                  <a:fillRect/>
                </a:stretch>
              </p:blipFill>
              <p:spPr>
                <a:xfrm>
                  <a:off x="3107726" y="6098817"/>
                  <a:ext cx="327300" cy="196986"/>
                </a:xfrm>
                <a:prstGeom prst="rect">
                  <a:avLst/>
                </a:prstGeom>
              </p:spPr>
            </p:pic>
          </p:grpSp>
          <p:grpSp>
            <p:nvGrpSpPr>
              <p:cNvPr id="119" name="Group 118"/>
              <p:cNvGrpSpPr/>
              <p:nvPr/>
            </p:nvGrpSpPr>
            <p:grpSpPr>
              <a:xfrm>
                <a:off x="3130423" y="5978095"/>
                <a:ext cx="2241507" cy="288635"/>
                <a:chOff x="2721075" y="6066644"/>
                <a:chExt cx="2644646" cy="243905"/>
              </a:xfrm>
            </p:grpSpPr>
            <p:grpSp>
              <p:nvGrpSpPr>
                <p:cNvPr id="120" name="Group 119"/>
                <p:cNvGrpSpPr/>
                <p:nvPr/>
              </p:nvGrpSpPr>
              <p:grpSpPr>
                <a:xfrm>
                  <a:off x="2721075" y="6066644"/>
                  <a:ext cx="2644646" cy="243905"/>
                  <a:chOff x="2721075" y="6066644"/>
                  <a:chExt cx="2644646" cy="243905"/>
                </a:xfrm>
              </p:grpSpPr>
              <p:grpSp>
                <p:nvGrpSpPr>
                  <p:cNvPr id="123" name="Group 122"/>
                  <p:cNvGrpSpPr/>
                  <p:nvPr/>
                </p:nvGrpSpPr>
                <p:grpSpPr>
                  <a:xfrm>
                    <a:off x="2721075" y="6077458"/>
                    <a:ext cx="2644646" cy="233091"/>
                    <a:chOff x="2887074" y="6077458"/>
                    <a:chExt cx="2644646" cy="233091"/>
                  </a:xfrm>
                </p:grpSpPr>
                <p:pic>
                  <p:nvPicPr>
                    <p:cNvPr id="125" name="Picture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126" name="Picture 1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1088" y="6077458"/>
                      <a:ext cx="280632" cy="225596"/>
                    </a:xfrm>
                    <a:prstGeom prst="rect">
                      <a:avLst/>
                    </a:prstGeom>
                  </p:spPr>
                </p:pic>
                <p:pic>
                  <p:nvPicPr>
                    <p:cNvPr id="127" name="Picture 1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6128" y="6084953"/>
                      <a:ext cx="274386" cy="225596"/>
                    </a:xfrm>
                    <a:prstGeom prst="rect">
                      <a:avLst/>
                    </a:prstGeom>
                  </p:spPr>
                </p:pic>
                <p:pic>
                  <p:nvPicPr>
                    <p:cNvPr id="128" name="Picture 1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24" name="Picture 123"/>
                  <p:cNvPicPr>
                    <a:picLocks noChangeAspect="1"/>
                  </p:cNvPicPr>
                  <p:nvPr/>
                </p:nvPicPr>
                <p:blipFill>
                  <a:blip r:embed="rId8"/>
                  <a:stretch>
                    <a:fillRect/>
                  </a:stretch>
                </p:blipFill>
                <p:spPr>
                  <a:xfrm>
                    <a:off x="4672656" y="6066644"/>
                    <a:ext cx="302061" cy="235941"/>
                  </a:xfrm>
                  <a:prstGeom prst="rect">
                    <a:avLst/>
                  </a:prstGeom>
                </p:spPr>
              </p:pic>
            </p:grpSp>
            <p:pic>
              <p:nvPicPr>
                <p:cNvPr id="121" name="Picture 120"/>
                <p:cNvPicPr>
                  <a:picLocks noChangeAspect="1"/>
                </p:cNvPicPr>
                <p:nvPr/>
              </p:nvPicPr>
              <p:blipFill>
                <a:blip r:embed="rId5"/>
                <a:stretch>
                  <a:fillRect/>
                </a:stretch>
              </p:blipFill>
              <p:spPr>
                <a:xfrm>
                  <a:off x="3506696" y="6098817"/>
                  <a:ext cx="334903" cy="198223"/>
                </a:xfrm>
                <a:prstGeom prst="rect">
                  <a:avLst/>
                </a:prstGeom>
              </p:spPr>
            </p:pic>
            <p:pic>
              <p:nvPicPr>
                <p:cNvPr id="122" name="Picture 121"/>
                <p:cNvPicPr>
                  <a:picLocks noChangeAspect="1"/>
                </p:cNvPicPr>
                <p:nvPr/>
              </p:nvPicPr>
              <p:blipFill>
                <a:blip r:embed="rId3"/>
                <a:stretch>
                  <a:fillRect/>
                </a:stretch>
              </p:blipFill>
              <p:spPr>
                <a:xfrm>
                  <a:off x="3107726" y="6098817"/>
                  <a:ext cx="327300" cy="196986"/>
                </a:xfrm>
                <a:prstGeom prst="rect">
                  <a:avLst/>
                </a:prstGeom>
              </p:spPr>
            </p:pic>
          </p:grpSp>
        </p:grpSp>
        <p:sp>
          <p:nvSpPr>
            <p:cNvPr id="10" name="TextBox 9"/>
            <p:cNvSpPr txBox="1"/>
            <p:nvPr/>
          </p:nvSpPr>
          <p:spPr>
            <a:xfrm>
              <a:off x="5096835" y="4633722"/>
              <a:ext cx="270311" cy="369332"/>
            </a:xfrm>
            <a:prstGeom prst="rect">
              <a:avLst/>
            </a:prstGeom>
            <a:noFill/>
          </p:spPr>
          <p:txBody>
            <a:bodyPr wrap="square" rtlCol="0">
              <a:spAutoFit/>
            </a:bodyPr>
            <a:lstStyle/>
            <a:p>
              <a:r>
                <a:rPr lang="en-US" dirty="0" smtClean="0"/>
                <a:t>*</a:t>
              </a:r>
              <a:endParaRPr lang="en-US" dirty="0"/>
            </a:p>
          </p:txBody>
        </p:sp>
        <p:sp>
          <p:nvSpPr>
            <p:cNvPr id="129" name="TextBox 128"/>
            <p:cNvSpPr txBox="1"/>
            <p:nvPr/>
          </p:nvSpPr>
          <p:spPr>
            <a:xfrm>
              <a:off x="3419985" y="4633722"/>
              <a:ext cx="270311" cy="369332"/>
            </a:xfrm>
            <a:prstGeom prst="rect">
              <a:avLst/>
            </a:prstGeom>
            <a:noFill/>
          </p:spPr>
          <p:txBody>
            <a:bodyPr wrap="square" rtlCol="0">
              <a:spAutoFit/>
            </a:bodyPr>
            <a:lstStyle/>
            <a:p>
              <a:r>
                <a:rPr lang="en-US" dirty="0" smtClean="0"/>
                <a:t>*</a:t>
              </a:r>
              <a:endParaRPr lang="en-US" dirty="0"/>
            </a:p>
          </p:txBody>
        </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7" name="Group 36"/>
          <p:cNvGrpSpPr/>
          <p:nvPr/>
        </p:nvGrpSpPr>
        <p:grpSpPr>
          <a:xfrm>
            <a:off x="74646" y="0"/>
            <a:ext cx="12072613" cy="6694182"/>
            <a:chOff x="74646" y="0"/>
            <a:chExt cx="12072613" cy="6694182"/>
          </a:xfrm>
        </p:grpSpPr>
        <p:pic>
          <p:nvPicPr>
            <p:cNvPr id="4" name="Picture 3"/>
            <p:cNvPicPr>
              <a:picLocks noChangeAspect="1"/>
            </p:cNvPicPr>
            <p:nvPr/>
          </p:nvPicPr>
          <p:blipFill rotWithShape="1">
            <a:blip r:embed="rId3"/>
            <a:srcRect l="703"/>
            <a:stretch/>
          </p:blipFill>
          <p:spPr>
            <a:xfrm>
              <a:off x="74646" y="0"/>
              <a:ext cx="12072613" cy="6391469"/>
            </a:xfrm>
            <a:prstGeom prst="rect">
              <a:avLst/>
            </a:prstGeom>
          </p:spPr>
        </p:pic>
        <p:grpSp>
          <p:nvGrpSpPr>
            <p:cNvPr id="7" name="Group 6"/>
            <p:cNvGrpSpPr/>
            <p:nvPr/>
          </p:nvGrpSpPr>
          <p:grpSpPr>
            <a:xfrm>
              <a:off x="1143210" y="6285238"/>
              <a:ext cx="3652360" cy="363585"/>
              <a:chOff x="4092064" y="5570340"/>
              <a:chExt cx="2972860" cy="235941"/>
            </a:xfrm>
          </p:grpSpPr>
          <p:grpSp>
            <p:nvGrpSpPr>
              <p:cNvPr id="8" name="Group 7"/>
              <p:cNvGrpSpPr/>
              <p:nvPr/>
            </p:nvGrpSpPr>
            <p:grpSpPr>
              <a:xfrm>
                <a:off x="4092064" y="5570340"/>
                <a:ext cx="2972860" cy="235941"/>
                <a:chOff x="4092064" y="5570340"/>
                <a:chExt cx="2972860" cy="235941"/>
              </a:xfrm>
            </p:grpSpPr>
            <p:grpSp>
              <p:nvGrpSpPr>
                <p:cNvPr id="11" name="Group 10"/>
                <p:cNvGrpSpPr/>
                <p:nvPr/>
              </p:nvGrpSpPr>
              <p:grpSpPr>
                <a:xfrm>
                  <a:off x="4092064" y="5572051"/>
                  <a:ext cx="2509730" cy="233315"/>
                  <a:chOff x="4258063" y="5572051"/>
                  <a:chExt cx="2509730" cy="233315"/>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9690" y="5625700"/>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2920" y="5579769"/>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58063" y="5579770"/>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512004" y="5572051"/>
                    <a:ext cx="255789" cy="218495"/>
                  </a:xfrm>
                  <a:prstGeom prst="rect">
                    <a:avLst/>
                  </a:prstGeom>
                </p:spPr>
              </p:pic>
            </p:grpSp>
            <p:pic>
              <p:nvPicPr>
                <p:cNvPr id="12" name="Picture 11"/>
                <p:cNvPicPr>
                  <a:picLocks noChangeAspect="1"/>
                </p:cNvPicPr>
                <p:nvPr/>
              </p:nvPicPr>
              <p:blipFill>
                <a:blip r:embed="rId8"/>
                <a:stretch>
                  <a:fillRect/>
                </a:stretch>
              </p:blipFill>
              <p:spPr>
                <a:xfrm>
                  <a:off x="6762863" y="5570340"/>
                  <a:ext cx="302061" cy="235941"/>
                </a:xfrm>
                <a:prstGeom prst="rect">
                  <a:avLst/>
                </a:prstGeom>
              </p:spPr>
            </p:pic>
          </p:grpSp>
          <p:pic>
            <p:nvPicPr>
              <p:cNvPr id="9" name="Picture 8"/>
              <p:cNvPicPr>
                <a:picLocks noChangeAspect="1"/>
              </p:cNvPicPr>
              <p:nvPr/>
            </p:nvPicPr>
            <p:blipFill>
              <a:blip r:embed="rId9"/>
              <a:stretch>
                <a:fillRect/>
              </a:stretch>
            </p:blipFill>
            <p:spPr>
              <a:xfrm>
                <a:off x="5385144" y="5585568"/>
                <a:ext cx="334903" cy="198223"/>
              </a:xfrm>
              <a:prstGeom prst="rect">
                <a:avLst/>
              </a:prstGeom>
            </p:spPr>
          </p:pic>
          <p:pic>
            <p:nvPicPr>
              <p:cNvPr id="10" name="Picture 9"/>
              <p:cNvPicPr>
                <a:picLocks noChangeAspect="1"/>
              </p:cNvPicPr>
              <p:nvPr/>
            </p:nvPicPr>
            <p:blipFill>
              <a:blip r:embed="rId10"/>
              <a:stretch>
                <a:fillRect/>
              </a:stretch>
            </p:blipFill>
            <p:spPr>
              <a:xfrm>
                <a:off x="5857636" y="5593561"/>
                <a:ext cx="327300" cy="196986"/>
              </a:xfrm>
              <a:prstGeom prst="rect">
                <a:avLst/>
              </a:prstGeom>
            </p:spPr>
          </p:pic>
        </p:grpSp>
        <p:grpSp>
          <p:nvGrpSpPr>
            <p:cNvPr id="23" name="Group 22"/>
            <p:cNvGrpSpPr/>
            <p:nvPr/>
          </p:nvGrpSpPr>
          <p:grpSpPr>
            <a:xfrm>
              <a:off x="6301897" y="6285238"/>
              <a:ext cx="3201060" cy="408944"/>
              <a:chOff x="7643151" y="5628981"/>
              <a:chExt cx="3201060"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643151" y="5628981"/>
                <a:ext cx="1970903" cy="408944"/>
                <a:chOff x="7643151" y="5628981"/>
                <a:chExt cx="1970903" cy="408944"/>
              </a:xfrm>
            </p:grpSpPr>
            <p:pic>
              <p:nvPicPr>
                <p:cNvPr id="20" name="Picture 19"/>
                <p:cNvPicPr>
                  <a:picLocks noChangeAspect="1"/>
                </p:cNvPicPr>
                <p:nvPr/>
              </p:nvPicPr>
              <p:blipFill>
                <a:blip r:embed="rId12"/>
                <a:stretch>
                  <a:fillRect/>
                </a:stretch>
              </p:blipFill>
              <p:spPr>
                <a:xfrm>
                  <a:off x="8885575" y="5689046"/>
                  <a:ext cx="728479" cy="293882"/>
                </a:xfrm>
                <a:prstGeom prst="rect">
                  <a:avLst/>
                </a:prstGeom>
              </p:spPr>
            </p:pic>
            <p:pic>
              <p:nvPicPr>
                <p:cNvPr id="5" name="Picture 4"/>
                <p:cNvPicPr>
                  <a:picLocks noChangeAspect="1"/>
                </p:cNvPicPr>
                <p:nvPr/>
              </p:nvPicPr>
              <p:blipFill>
                <a:blip r:embed="rId13"/>
                <a:stretch>
                  <a:fillRect/>
                </a:stretch>
              </p:blipFill>
              <p:spPr>
                <a:xfrm>
                  <a:off x="7643151"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0196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8" name="Group 7"/>
          <p:cNvGrpSpPr/>
          <p:nvPr/>
        </p:nvGrpSpPr>
        <p:grpSpPr>
          <a:xfrm>
            <a:off x="1818898" y="134914"/>
            <a:ext cx="6973681" cy="5803521"/>
            <a:chOff x="1882906" y="0"/>
            <a:chExt cx="6973681" cy="5803521"/>
          </a:xfrm>
        </p:grpSpPr>
        <p:pic>
          <p:nvPicPr>
            <p:cNvPr id="4" name="Picture 3"/>
            <p:cNvPicPr>
              <a:picLocks noChangeAspect="1"/>
            </p:cNvPicPr>
            <p:nvPr/>
          </p:nvPicPr>
          <p:blipFill>
            <a:blip r:embed="rId2"/>
            <a:stretch>
              <a:fillRect/>
            </a:stretch>
          </p:blipFill>
          <p:spPr>
            <a:xfrm>
              <a:off x="1882906" y="0"/>
              <a:ext cx="6973681" cy="5474242"/>
            </a:xfrm>
            <a:prstGeom prst="rect">
              <a:avLst/>
            </a:prstGeom>
          </p:spPr>
        </p:pic>
        <p:grpSp>
          <p:nvGrpSpPr>
            <p:cNvPr id="19" name="Group 18"/>
            <p:cNvGrpSpPr/>
            <p:nvPr/>
          </p:nvGrpSpPr>
          <p:grpSpPr>
            <a:xfrm>
              <a:off x="2573781" y="5458065"/>
              <a:ext cx="2577809" cy="336933"/>
              <a:chOff x="2725734" y="6040009"/>
              <a:chExt cx="2431519" cy="233554"/>
            </a:xfrm>
          </p:grpSpPr>
          <p:grpSp>
            <p:nvGrpSpPr>
              <p:cNvPr id="24" name="Group 23"/>
              <p:cNvGrpSpPr/>
              <p:nvPr/>
            </p:nvGrpSpPr>
            <p:grpSpPr>
              <a:xfrm>
                <a:off x="2725734" y="6040009"/>
                <a:ext cx="2431519" cy="233554"/>
                <a:chOff x="2891733" y="6040009"/>
                <a:chExt cx="2431519" cy="233554"/>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0816" y="6072439"/>
                  <a:ext cx="325640" cy="16156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1153" y="6047967"/>
                  <a:ext cx="280633" cy="225596"/>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1733" y="6043973"/>
                  <a:ext cx="274386" cy="225596"/>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067462" y="6040009"/>
                  <a:ext cx="255790" cy="218495"/>
                </a:xfrm>
                <a:prstGeom prst="rect">
                  <a:avLst/>
                </a:prstGeom>
              </p:spPr>
            </p:pic>
          </p:grpSp>
          <p:pic>
            <p:nvPicPr>
              <p:cNvPr id="22" name="Picture 21"/>
              <p:cNvPicPr>
                <a:picLocks noChangeAspect="1"/>
              </p:cNvPicPr>
              <p:nvPr/>
            </p:nvPicPr>
            <p:blipFill>
              <a:blip r:embed="rId7"/>
              <a:stretch>
                <a:fillRect/>
              </a:stretch>
            </p:blipFill>
            <p:spPr>
              <a:xfrm>
                <a:off x="3985391" y="6056054"/>
                <a:ext cx="334902" cy="198223"/>
              </a:xfrm>
              <a:prstGeom prst="rect">
                <a:avLst/>
              </a:prstGeom>
            </p:spPr>
          </p:pic>
          <p:pic>
            <p:nvPicPr>
              <p:cNvPr id="23" name="Picture 22"/>
              <p:cNvPicPr>
                <a:picLocks noChangeAspect="1"/>
              </p:cNvPicPr>
              <p:nvPr/>
            </p:nvPicPr>
            <p:blipFill>
              <a:blip r:embed="rId8"/>
              <a:stretch>
                <a:fillRect/>
              </a:stretch>
            </p:blipFill>
            <p:spPr>
              <a:xfrm>
                <a:off x="4396641" y="6042431"/>
                <a:ext cx="327300" cy="196986"/>
              </a:xfrm>
              <a:prstGeom prst="rect">
                <a:avLst/>
              </a:prstGeom>
            </p:spPr>
          </p:pic>
        </p:grpSp>
        <p:grpSp>
          <p:nvGrpSpPr>
            <p:cNvPr id="16" name="Group 15"/>
            <p:cNvGrpSpPr/>
            <p:nvPr/>
          </p:nvGrpSpPr>
          <p:grpSpPr>
            <a:xfrm>
              <a:off x="6172751" y="5427766"/>
              <a:ext cx="2448054" cy="375755"/>
              <a:chOff x="2148779" y="1628632"/>
              <a:chExt cx="2931901" cy="414033"/>
            </a:xfrm>
          </p:grpSpPr>
          <p:pic>
            <p:nvPicPr>
              <p:cNvPr id="17" name="Picture 16"/>
              <p:cNvPicPr>
                <a:picLocks noChangeAspect="1"/>
              </p:cNvPicPr>
              <p:nvPr/>
            </p:nvPicPr>
            <p:blipFill>
              <a:blip r:embed="rId9"/>
              <a:stretch>
                <a:fillRect/>
              </a:stretch>
            </p:blipFill>
            <p:spPr>
              <a:xfrm>
                <a:off x="2148779" y="1628632"/>
                <a:ext cx="655912" cy="396304"/>
              </a:xfrm>
              <a:prstGeom prst="rect">
                <a:avLst/>
              </a:prstGeom>
            </p:spPr>
          </p:pic>
          <p:pic>
            <p:nvPicPr>
              <p:cNvPr id="18" name="Picture 17"/>
              <p:cNvPicPr>
                <a:picLocks noChangeAspect="1"/>
              </p:cNvPicPr>
              <p:nvPr/>
            </p:nvPicPr>
            <p:blipFill>
              <a:blip r:embed="rId10"/>
              <a:stretch>
                <a:fillRect/>
              </a:stretch>
            </p:blipFill>
            <p:spPr>
              <a:xfrm>
                <a:off x="3258043" y="1679844"/>
                <a:ext cx="728479" cy="293882"/>
              </a:xfrm>
              <a:prstGeom prst="rect">
                <a:avLst/>
              </a:prstGeom>
            </p:spPr>
          </p:pic>
          <p:pic>
            <p:nvPicPr>
              <p:cNvPr id="20" name="Picture 19"/>
              <p:cNvPicPr>
                <a:picLocks noChangeAspect="1"/>
              </p:cNvPicPr>
              <p:nvPr/>
            </p:nvPicPr>
            <p:blipFill>
              <a:blip r:embed="rId11"/>
              <a:stretch>
                <a:fillRect/>
              </a:stretch>
            </p:blipFill>
            <p:spPr>
              <a:xfrm>
                <a:off x="4439875" y="1633723"/>
                <a:ext cx="640805" cy="408942"/>
              </a:xfrm>
              <a:prstGeom prst="rect">
                <a:avLst/>
              </a:prstGeom>
            </p:spPr>
          </p:pic>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65681" y="0"/>
            <a:ext cx="9279802" cy="6858000"/>
            <a:chOff x="465681" y="0"/>
            <a:chExt cx="9279802" cy="6858000"/>
          </a:xfrm>
        </p:grpSpPr>
        <p:pic>
          <p:nvPicPr>
            <p:cNvPr id="18" name="Picture 17"/>
            <p:cNvPicPr>
              <a:picLocks noChangeAspect="1"/>
            </p:cNvPicPr>
            <p:nvPr/>
          </p:nvPicPr>
          <p:blipFill>
            <a:blip r:embed="rId2"/>
            <a:stretch>
              <a:fillRect/>
            </a:stretch>
          </p:blipFill>
          <p:spPr>
            <a:xfrm>
              <a:off x="465681" y="0"/>
              <a:ext cx="9279802"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298197" y="0"/>
              <a:ext cx="2447286" cy="821115"/>
            </a:xfrm>
            <a:prstGeom prst="rect">
              <a:avLst/>
            </a:prstGeom>
          </p:spPr>
        </p:pic>
        <p:grpSp>
          <p:nvGrpSpPr>
            <p:cNvPr id="21" name="Group 20"/>
            <p:cNvGrpSpPr/>
            <p:nvPr/>
          </p:nvGrpSpPr>
          <p:grpSpPr>
            <a:xfrm>
              <a:off x="2856775" y="251249"/>
              <a:ext cx="375311" cy="2444436"/>
              <a:chOff x="2856775" y="251249"/>
              <a:chExt cx="375311" cy="2444436"/>
            </a:xfrm>
          </p:grpSpPr>
          <p:sp>
            <p:nvSpPr>
              <p:cNvPr id="24" name="Rectangle 23"/>
              <p:cNvSpPr/>
              <p:nvPr/>
            </p:nvSpPr>
            <p:spPr>
              <a:xfrm>
                <a:off x="2856775" y="251249"/>
                <a:ext cx="375311" cy="2444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230278" y="185368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295717" y="582738"/>
              <a:ext cx="1180320" cy="369332"/>
            </a:xfrm>
            <a:prstGeom prst="rect">
              <a:avLst/>
            </a:prstGeom>
            <a:noFill/>
          </p:spPr>
          <p:txBody>
            <a:bodyPr wrap="square" rtlCol="0">
              <a:spAutoFit/>
            </a:bodyPr>
            <a:lstStyle/>
            <a:p>
              <a:r>
                <a:rPr lang="en-US" dirty="0" smtClean="0"/>
                <a:t>Log-series</a:t>
              </a:r>
              <a:endParaRPr lang="en-US" dirty="0"/>
            </a:p>
          </p:txBody>
        </p:sp>
      </p:gr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6371" y="146304"/>
            <a:ext cx="10336164" cy="6686725"/>
            <a:chOff x="926371" y="146304"/>
            <a:chExt cx="10336164" cy="6686725"/>
          </a:xfrm>
        </p:grpSpPr>
        <p:pic>
          <p:nvPicPr>
            <p:cNvPr id="5" name="Picture 4"/>
            <p:cNvPicPr>
              <a:picLocks noChangeAspect="1"/>
            </p:cNvPicPr>
            <p:nvPr/>
          </p:nvPicPr>
          <p:blipFill rotWithShape="1">
            <a:blip r:embed="rId2"/>
            <a:srcRect b="7630"/>
            <a:stretch/>
          </p:blipFill>
          <p:spPr>
            <a:xfrm>
              <a:off x="926371" y="146304"/>
              <a:ext cx="10336164" cy="6199632"/>
            </a:xfrm>
            <a:prstGeom prst="rect">
              <a:avLst/>
            </a:prstGeom>
          </p:spPr>
        </p:pic>
        <p:grpSp>
          <p:nvGrpSpPr>
            <p:cNvPr id="7" name="Group 6"/>
            <p:cNvGrpSpPr/>
            <p:nvPr/>
          </p:nvGrpSpPr>
          <p:grpSpPr>
            <a:xfrm>
              <a:off x="2330313" y="6345936"/>
              <a:ext cx="8304158" cy="487093"/>
              <a:chOff x="2376033" y="6324830"/>
              <a:chExt cx="8304158" cy="487093"/>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5399" y="6383536"/>
                <a:ext cx="512410" cy="318881"/>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5939" y="6324830"/>
                <a:ext cx="441590" cy="445261"/>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6033" y="6346244"/>
                <a:ext cx="431760" cy="445261"/>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29020" y="6351714"/>
                <a:ext cx="402496" cy="431245"/>
              </a:xfrm>
              <a:prstGeom prst="rect">
                <a:avLst/>
              </a:prstGeom>
            </p:spPr>
          </p:pic>
          <p:pic>
            <p:nvPicPr>
              <p:cNvPr id="26" name="Picture 25"/>
              <p:cNvPicPr>
                <a:picLocks noChangeAspect="1"/>
              </p:cNvPicPr>
              <p:nvPr/>
            </p:nvPicPr>
            <p:blipFill>
              <a:blip r:embed="rId7"/>
              <a:stretch>
                <a:fillRect/>
              </a:stretch>
            </p:blipFill>
            <p:spPr>
              <a:xfrm>
                <a:off x="10204884" y="6346244"/>
                <a:ext cx="475307" cy="465679"/>
              </a:xfrm>
              <a:prstGeom prst="rect">
                <a:avLst/>
              </a:prstGeom>
            </p:spPr>
          </p:pic>
          <p:pic>
            <p:nvPicPr>
              <p:cNvPr id="28" name="Picture 27"/>
              <p:cNvPicPr>
                <a:picLocks noChangeAspect="1"/>
              </p:cNvPicPr>
              <p:nvPr/>
            </p:nvPicPr>
            <p:blipFill>
              <a:blip r:embed="rId8"/>
              <a:stretch>
                <a:fillRect/>
              </a:stretch>
            </p:blipFill>
            <p:spPr>
              <a:xfrm>
                <a:off x="6203836" y="6330302"/>
                <a:ext cx="526986" cy="391234"/>
              </a:xfrm>
              <a:prstGeom prst="rect">
                <a:avLst/>
              </a:prstGeom>
            </p:spPr>
          </p:pic>
          <p:pic>
            <p:nvPicPr>
              <p:cNvPr id="29" name="Picture 28"/>
              <p:cNvPicPr>
                <a:picLocks noChangeAspect="1"/>
              </p:cNvPicPr>
              <p:nvPr/>
            </p:nvPicPr>
            <p:blipFill>
              <a:blip r:embed="rId9"/>
              <a:stretch>
                <a:fillRect/>
              </a:stretch>
            </p:blipFill>
            <p:spPr>
              <a:xfrm>
                <a:off x="7579748" y="6357186"/>
                <a:ext cx="515022" cy="388793"/>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3 SUPP 10					FIG </a:t>
            </a:r>
            <a:r>
              <a:rPr lang="en-US" dirty="0"/>
              <a:t>3 SUPP </a:t>
            </a:r>
            <a:r>
              <a:rPr lang="en-US" dirty="0" smtClean="0"/>
              <a:t>25</a:t>
            </a:r>
            <a:endParaRPr lang="en-US" dirty="0"/>
          </a:p>
        </p:txBody>
      </p:sp>
      <p:pic>
        <p:nvPicPr>
          <p:cNvPr id="4" name="Picture 3"/>
          <p:cNvPicPr>
            <a:picLocks noChangeAspect="1"/>
          </p:cNvPicPr>
          <p:nvPr/>
        </p:nvPicPr>
        <p:blipFill>
          <a:blip r:embed="rId2"/>
          <a:stretch>
            <a:fillRect/>
          </a:stretch>
        </p:blipFill>
        <p:spPr>
          <a:xfrm>
            <a:off x="97345" y="988584"/>
            <a:ext cx="5628737" cy="4514445"/>
          </a:xfrm>
          <a:prstGeom prst="rect">
            <a:avLst/>
          </a:prstGeom>
        </p:spPr>
      </p:pic>
      <p:pic>
        <p:nvPicPr>
          <p:cNvPr id="5" name="Picture 4"/>
          <p:cNvPicPr>
            <a:picLocks noChangeAspect="1"/>
          </p:cNvPicPr>
          <p:nvPr/>
        </p:nvPicPr>
        <p:blipFill>
          <a:blip r:embed="rId3"/>
          <a:stretch>
            <a:fillRect/>
          </a:stretch>
        </p:blipFill>
        <p:spPr>
          <a:xfrm>
            <a:off x="6135624" y="988585"/>
            <a:ext cx="5699950" cy="4514445"/>
          </a:xfrm>
          <a:prstGeom prst="rect">
            <a:avLst/>
          </a:prstGeom>
        </p:spPr>
      </p:pic>
    </p:spTree>
    <p:extLst>
      <p:ext uri="{BB962C8B-B14F-4D97-AF65-F5344CB8AC3E}">
        <p14:creationId xmlns:p14="http://schemas.microsoft.com/office/powerpoint/2010/main" val="70541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3136</TotalTime>
  <Words>372</Words>
  <Application>Microsoft Office PowerPoint</Application>
  <PresentationFormat>Widescreen</PresentationFormat>
  <Paragraphs>73</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FIG 3 SUPP 10     FIG 3 SUPP 25</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222</cp:revision>
  <dcterms:created xsi:type="dcterms:W3CDTF">2016-11-15T13:25:48Z</dcterms:created>
  <dcterms:modified xsi:type="dcterms:W3CDTF">2017-06-22T19:01:44Z</dcterms:modified>
</cp:coreProperties>
</file>