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6" name="Group 5"/>
          <p:cNvGrpSpPr/>
          <p:nvPr/>
        </p:nvGrpSpPr>
        <p:grpSpPr>
          <a:xfrm>
            <a:off x="1258430" y="267286"/>
            <a:ext cx="8355569" cy="5845051"/>
            <a:chOff x="1258430" y="267286"/>
            <a:chExt cx="8355569" cy="5845051"/>
          </a:xfrm>
        </p:grpSpPr>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083113" y="2389023"/>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0.24</a:t>
              </a:r>
              <a:endParaRPr lang="en-US" sz="1400" dirty="0"/>
            </a:p>
          </p:txBody>
        </p:sp>
        <p:sp>
          <p:nvSpPr>
            <p:cNvPr id="25" name="TextBox 24"/>
            <p:cNvSpPr txBox="1"/>
            <p:nvPr/>
          </p:nvSpPr>
          <p:spPr>
            <a:xfrm>
              <a:off x="8692182" y="2389023"/>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0.41</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7" name="Group 6"/>
          <p:cNvGrpSpPr/>
          <p:nvPr/>
        </p:nvGrpSpPr>
        <p:grpSpPr>
          <a:xfrm>
            <a:off x="1403286" y="0"/>
            <a:ext cx="8537418" cy="6882386"/>
            <a:chOff x="1403286" y="0"/>
            <a:chExt cx="8537418" cy="6882386"/>
          </a:xfrm>
        </p:grpSpPr>
        <p:grpSp>
          <p:nvGrpSpPr>
            <p:cNvPr id="5" name="Group 4"/>
            <p:cNvGrpSpPr/>
            <p:nvPr/>
          </p:nvGrpSpPr>
          <p:grpSpPr>
            <a:xfrm>
              <a:off x="1403286" y="0"/>
              <a:ext cx="8537418" cy="6882386"/>
              <a:chOff x="1403286" y="0"/>
              <a:chExt cx="8537418" cy="6882386"/>
            </a:xfrm>
          </p:grpSpPr>
          <p:pic>
            <p:nvPicPr>
              <p:cNvPr id="2" name="Picture 1"/>
              <p:cNvPicPr>
                <a:picLocks noChangeAspect="1"/>
              </p:cNvPicPr>
              <p:nvPr/>
            </p:nvPicPr>
            <p:blipFill>
              <a:blip r:embed="rId2"/>
              <a:stretch>
                <a:fillRect/>
              </a:stretch>
            </p:blipFill>
            <p:spPr>
              <a:xfrm>
                <a:off x="1403286" y="0"/>
                <a:ext cx="8537418" cy="6690419"/>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0.17</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0.24</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18923" y="14893"/>
            <a:ext cx="8577676" cy="6891879"/>
            <a:chOff x="2018923" y="14893"/>
            <a:chExt cx="8577676" cy="6891879"/>
          </a:xfrm>
        </p:grpSpPr>
        <p:grpSp>
          <p:nvGrpSpPr>
            <p:cNvPr id="7" name="Group 6"/>
            <p:cNvGrpSpPr/>
            <p:nvPr/>
          </p:nvGrpSpPr>
          <p:grpSpPr>
            <a:xfrm>
              <a:off x="2018923" y="14893"/>
              <a:ext cx="8577676" cy="6891879"/>
              <a:chOff x="2018923" y="14893"/>
              <a:chExt cx="8577676" cy="6891879"/>
            </a:xfrm>
          </p:grpSpPr>
          <p:pic>
            <p:nvPicPr>
              <p:cNvPr id="5" name="Picture 4"/>
              <p:cNvPicPr>
                <a:picLocks noChangeAspect="1"/>
              </p:cNvPicPr>
              <p:nvPr/>
            </p:nvPicPr>
            <p:blipFill>
              <a:blip r:embed="rId2"/>
              <a:stretch>
                <a:fillRect/>
              </a:stretch>
            </p:blipFill>
            <p:spPr>
              <a:xfrm>
                <a:off x="2018923" y="14893"/>
                <a:ext cx="8577676" cy="6672404"/>
              </a:xfrm>
              <a:prstGeom prst="rect">
                <a:avLst/>
              </a:prstGeom>
            </p:spPr>
          </p:pic>
          <p:grpSp>
            <p:nvGrpSpPr>
              <p:cNvPr id="6" name="Group 5"/>
              <p:cNvGrpSpPr/>
              <p:nvPr/>
            </p:nvGrpSpPr>
            <p:grpSpPr>
              <a:xfrm>
                <a:off x="2831575" y="6516594"/>
                <a:ext cx="7496215" cy="390178"/>
                <a:chOff x="2831575" y="6516594"/>
                <a:chExt cx="7496215"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44132" y="6516594"/>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0.33</a:t>
              </a:r>
              <a:endParaRPr lang="en-US" sz="1400" dirty="0" smtClean="0"/>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a:t>
              </a:r>
              <a:r>
                <a:rPr lang="en-US" sz="1400" dirty="0" smtClean="0"/>
                <a:t>0.20</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4295</TotalTime>
  <Words>327</Words>
  <Application>Microsoft Office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303</cp:revision>
  <dcterms:created xsi:type="dcterms:W3CDTF">2016-11-15T13:25:48Z</dcterms:created>
  <dcterms:modified xsi:type="dcterms:W3CDTF">2017-11-07T19:47:22Z</dcterms:modified>
</cp:coreProperties>
</file>