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Edward</a:t>
            </a:r>
            <a:r>
              <a:rPr lang="en-US" baseline="0" dirty="0" smtClean="0"/>
              <a:t> Boatman</a:t>
            </a:r>
          </a:p>
          <a:p>
            <a:r>
              <a:rPr lang="en-US" dirty="0" smtClean="0"/>
              <a:t>Deer – created by </a:t>
            </a:r>
            <a:r>
              <a:rPr lang="en-US" dirty="0" err="1" smtClean="0"/>
              <a:t>sagit</a:t>
            </a:r>
            <a:r>
              <a:rPr lang="en-US" dirty="0" smtClean="0"/>
              <a:t> </a:t>
            </a:r>
            <a:r>
              <a:rPr lang="en-US" dirty="0" err="1" smtClean="0"/>
              <a:t>milshtein</a:t>
            </a:r>
            <a:endParaRPr lang="en-US" dirty="0" smtClean="0"/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3270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91276" y="119864"/>
            <a:ext cx="9003587" cy="6196018"/>
            <a:chOff x="1291276" y="119864"/>
            <a:chExt cx="9003587" cy="6196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2721075" y="6066646"/>
              <a:ext cx="7329465" cy="243895"/>
              <a:chOff x="2721075" y="6066646"/>
              <a:chExt cx="7329465" cy="24389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21075" y="6066646"/>
                <a:ext cx="7329465" cy="243895"/>
                <a:chOff x="2887074" y="6066646"/>
                <a:chExt cx="7329465" cy="24389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3568" y="610206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3928" y="6069896"/>
                  <a:ext cx="223459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03" y="6083191"/>
                  <a:ext cx="254344" cy="224100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4185" y="6084731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4161" y="609881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14521" y="6066646"/>
                  <a:ext cx="223459" cy="225596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35906" y="6073040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996" y="6079941"/>
                  <a:ext cx="254344" cy="22410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778" y="6081481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507667" y="607994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1905" y="6079941"/>
            <a:ext cx="302061" cy="2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5417" y="1268964"/>
            <a:ext cx="11908632" cy="4320831"/>
            <a:chOff x="125417" y="1268964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417" y="1268964"/>
              <a:ext cx="11908632" cy="4320831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0421" y="4857193"/>
              <a:ext cx="4738636" cy="440150"/>
              <a:chOff x="1060421" y="4857193"/>
              <a:chExt cx="4738636" cy="4401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7147629" y="4803963"/>
              <a:ext cx="4738636" cy="440150"/>
              <a:chOff x="1060421" y="4857193"/>
              <a:chExt cx="4738636" cy="44015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0421" y="4857193"/>
                <a:ext cx="4074922" cy="440150"/>
                <a:chOff x="1068734" y="4840568"/>
                <a:chExt cx="4074922" cy="44015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6997" y="4958871"/>
                  <a:ext cx="541407" cy="26861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1824" y="4840568"/>
                  <a:ext cx="371522" cy="37507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138" y="4893796"/>
                  <a:ext cx="466579" cy="375075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1293" y="4861143"/>
                  <a:ext cx="422871" cy="372587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8734" y="4905643"/>
                  <a:ext cx="456193" cy="375075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718384" y="4865802"/>
                  <a:ext cx="425272" cy="363268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2183" y="4935695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23</cp:revision>
  <dcterms:created xsi:type="dcterms:W3CDTF">2016-11-15T13:25:48Z</dcterms:created>
  <dcterms:modified xsi:type="dcterms:W3CDTF">2017-02-01T17:34:58Z</dcterms:modified>
</cp:coreProperties>
</file>