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3" r:id="rId3"/>
    <p:sldId id="257" r:id="rId4"/>
    <p:sldId id="260" r:id="rId5"/>
    <p:sldId id="262" r:id="rId6"/>
    <p:sldId id="266" r:id="rId7"/>
    <p:sldId id="268" r:id="rId8"/>
    <p:sldId id="256" r:id="rId9"/>
    <p:sldId id="264" r:id="rId10"/>
    <p:sldId id="267" r:id="rId11"/>
    <p:sldId id="271" r:id="rId12"/>
    <p:sldId id="272" r:id="rId13"/>
    <p:sldId id="273" r:id="rId14"/>
    <p:sldId id="270"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23" d="100"/>
          <a:sy n="123" d="100"/>
        </p:scale>
        <p:origin x="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7/28/2017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7/28/2017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7/28/2017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7/28/2017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7/28/2017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xmlns="" val="3777247511"/>
                    </a:ext>
                  </a:extLst>
                </a:gridCol>
                <a:gridCol w="1200230">
                  <a:extLst>
                    <a:ext uri="{9D8B030D-6E8A-4147-A177-3AD203B41FA5}">
                      <a16:colId xmlns:a16="http://schemas.microsoft.com/office/drawing/2014/main" xmlns="" val="3565287180"/>
                    </a:ext>
                  </a:extLst>
                </a:gridCol>
                <a:gridCol w="710503">
                  <a:extLst>
                    <a:ext uri="{9D8B030D-6E8A-4147-A177-3AD203B41FA5}">
                      <a16:colId xmlns:a16="http://schemas.microsoft.com/office/drawing/2014/main" xmlns="" val="310175345"/>
                    </a:ext>
                  </a:extLst>
                </a:gridCol>
                <a:gridCol w="1488412">
                  <a:extLst>
                    <a:ext uri="{9D8B030D-6E8A-4147-A177-3AD203B41FA5}">
                      <a16:colId xmlns:a16="http://schemas.microsoft.com/office/drawing/2014/main" xmlns=""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xmlns="" val="1812283001"/>
                    </a:ext>
                  </a:extLst>
                </a:gridCol>
                <a:gridCol w="1427585">
                  <a:extLst>
                    <a:ext uri="{9D8B030D-6E8A-4147-A177-3AD203B41FA5}">
                      <a16:colId xmlns:a16="http://schemas.microsoft.com/office/drawing/2014/main" xmlns=""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xmlns=""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xmlns=""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xmlns=""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xmlns=""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xmlns=""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xmlns=""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xmlns=""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xmlns="" val="1963467705"/>
                    </a:ext>
                  </a:extLst>
                </a:gridCol>
                <a:gridCol w="928174">
                  <a:extLst>
                    <a:ext uri="{9D8B030D-6E8A-4147-A177-3AD203B41FA5}">
                      <a16:colId xmlns:a16="http://schemas.microsoft.com/office/drawing/2014/main" xmlns=""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68374" y="0"/>
            <a:ext cx="9209988" cy="6787491"/>
            <a:chOff x="1268374" y="0"/>
            <a:chExt cx="9209988" cy="6787491"/>
          </a:xfrm>
        </p:grpSpPr>
        <p:pic>
          <p:nvPicPr>
            <p:cNvPr id="3" name="Picture 2"/>
            <p:cNvPicPr>
              <a:picLocks noChangeAspect="1"/>
            </p:cNvPicPr>
            <p:nvPr/>
          </p:nvPicPr>
          <p:blipFill>
            <a:blip r:embed="rId2"/>
            <a:stretch>
              <a:fillRect/>
            </a:stretch>
          </p:blipFill>
          <p:spPr>
            <a:xfrm>
              <a:off x="1268374" y="0"/>
              <a:ext cx="9209988" cy="6787491"/>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xmlns="" val="20000"/>
                    </a:ext>
                  </a:extLst>
                </a:gridCol>
                <a:gridCol w="872346">
                  <a:extLst>
                    <a:ext uri="{9D8B030D-6E8A-4147-A177-3AD203B41FA5}">
                      <a16:colId xmlns:a16="http://schemas.microsoft.com/office/drawing/2014/main" xmlns=""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mc:Choice xmlns:a14="http://schemas.microsoft.com/office/drawing/2010/main"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439631" y="29029"/>
            <a:ext cx="7031287" cy="6606096"/>
            <a:chOff x="2439631" y="29029"/>
            <a:chExt cx="7031287" cy="6606096"/>
          </a:xfrm>
        </p:grpSpPr>
        <p:pic>
          <p:nvPicPr>
            <p:cNvPr id="8" name="Picture 7"/>
            <p:cNvPicPr>
              <a:picLocks noChangeAspect="1"/>
            </p:cNvPicPr>
            <p:nvPr/>
          </p:nvPicPr>
          <p:blipFill>
            <a:blip r:embed="rId3"/>
            <a:stretch>
              <a:fillRect/>
            </a:stretch>
          </p:blipFill>
          <p:spPr>
            <a:xfrm>
              <a:off x="2439631" y="1374411"/>
              <a:ext cx="7031287" cy="5169694"/>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29725" y="632062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03043" y="6320629"/>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pic>
        <p:nvPicPr>
          <p:cNvPr id="11" name="Picture 10"/>
          <p:cNvPicPr>
            <a:picLocks noChangeAspect="1"/>
          </p:cNvPicPr>
          <p:nvPr/>
        </p:nvPicPr>
        <p:blipFill>
          <a:blip r:embed="rId2"/>
          <a:stretch>
            <a:fillRect/>
          </a:stretch>
        </p:blipFill>
        <p:spPr>
          <a:xfrm>
            <a:off x="1093509" y="0"/>
            <a:ext cx="8811949" cy="5951017"/>
          </a:xfrm>
          <a:prstGeom prst="rect">
            <a:avLst/>
          </a:prstGeom>
        </p:spPr>
      </p:pic>
      <p:grpSp>
        <p:nvGrpSpPr>
          <p:cNvPr id="16" name="Group 15"/>
          <p:cNvGrpSpPr/>
          <p:nvPr/>
        </p:nvGrpSpPr>
        <p:grpSpPr>
          <a:xfrm>
            <a:off x="6544247" y="5746600"/>
            <a:ext cx="2888455" cy="389327"/>
            <a:chOff x="2148779" y="1628632"/>
            <a:chExt cx="3459345" cy="428988"/>
          </a:xfrm>
        </p:grpSpPr>
        <p:pic>
          <p:nvPicPr>
            <p:cNvPr id="17" name="Picture 16"/>
            <p:cNvPicPr>
              <a:picLocks noChangeAspect="1"/>
            </p:cNvPicPr>
            <p:nvPr/>
          </p:nvPicPr>
          <p:blipFill>
            <a:blip r:embed="rId3"/>
            <a:stretch>
              <a:fillRect/>
            </a:stretch>
          </p:blipFill>
          <p:spPr>
            <a:xfrm>
              <a:off x="2148779" y="1628632"/>
              <a:ext cx="655912" cy="396304"/>
            </a:xfrm>
            <a:prstGeom prst="rect">
              <a:avLst/>
            </a:prstGeom>
          </p:spPr>
        </p:pic>
        <p:pic>
          <p:nvPicPr>
            <p:cNvPr id="18" name="Picture 17"/>
            <p:cNvPicPr>
              <a:picLocks noChangeAspect="1"/>
            </p:cNvPicPr>
            <p:nvPr/>
          </p:nvPicPr>
          <p:blipFill>
            <a:blip r:embed="rId4"/>
            <a:stretch>
              <a:fillRect/>
            </a:stretch>
          </p:blipFill>
          <p:spPr>
            <a:xfrm>
              <a:off x="4879645" y="1660191"/>
              <a:ext cx="728479" cy="293882"/>
            </a:xfrm>
            <a:prstGeom prst="rect">
              <a:avLst/>
            </a:prstGeom>
          </p:spPr>
        </p:pic>
        <p:pic>
          <p:nvPicPr>
            <p:cNvPr id="20" name="Picture 19"/>
            <p:cNvPicPr>
              <a:picLocks noChangeAspect="1"/>
            </p:cNvPicPr>
            <p:nvPr/>
          </p:nvPicPr>
          <p:blipFill>
            <a:blip r:embed="rId5"/>
            <a:stretch>
              <a:fillRect/>
            </a:stretch>
          </p:blipFill>
          <p:spPr>
            <a:xfrm>
              <a:off x="3525166" y="1648678"/>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68088" y="0"/>
            <a:ext cx="8982543" cy="6858000"/>
            <a:chOff x="1368088" y="0"/>
            <a:chExt cx="8982543" cy="685800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3905</TotalTime>
  <Words>381</Words>
  <Application>Microsoft Office PowerPoint</Application>
  <PresentationFormat>Widescreen</PresentationFormat>
  <Paragraphs>82</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FIG 4 SUPP 10     FIG 4 SUPP 25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Hurlbert, Allen Hartley</cp:lastModifiedBy>
  <cp:revision>278</cp:revision>
  <dcterms:created xsi:type="dcterms:W3CDTF">2016-11-15T13:25:48Z</dcterms:created>
  <dcterms:modified xsi:type="dcterms:W3CDTF">2017-07-28T20:01:45Z</dcterms:modified>
</cp:coreProperties>
</file>