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9416" y="10591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9416" y="4518659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09416" y="2304668"/>
            <a:ext cx="3441192" cy="212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8432" y="180544"/>
            <a:ext cx="2935224" cy="1975203"/>
          </a:xfrm>
          <a:custGeom>
            <a:avLst/>
            <a:gdLst>
              <a:gd name="connsiteX0" fmla="*/ 0 w 2770632"/>
              <a:gd name="connsiteY0" fmla="*/ 0 h 1874619"/>
              <a:gd name="connsiteX1" fmla="*/ 438912 w 2770632"/>
              <a:gd name="connsiteY1" fmla="*/ 1627632 h 1874619"/>
              <a:gd name="connsiteX2" fmla="*/ 2231136 w 2770632"/>
              <a:gd name="connsiteY2" fmla="*/ 1700784 h 1874619"/>
              <a:gd name="connsiteX3" fmla="*/ 2770632 w 2770632"/>
              <a:gd name="connsiteY3" fmla="*/ 9144 h 187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632" h="1874619">
                <a:moveTo>
                  <a:pt x="0" y="0"/>
                </a:moveTo>
                <a:cubicBezTo>
                  <a:pt x="33528" y="672084"/>
                  <a:pt x="67056" y="1344168"/>
                  <a:pt x="438912" y="1627632"/>
                </a:cubicBezTo>
                <a:cubicBezTo>
                  <a:pt x="810768" y="1911096"/>
                  <a:pt x="1842516" y="1970532"/>
                  <a:pt x="2231136" y="1700784"/>
                </a:cubicBezTo>
                <a:cubicBezTo>
                  <a:pt x="2619756" y="1431036"/>
                  <a:pt x="2695194" y="720090"/>
                  <a:pt x="2770632" y="91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2428" y="1954293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High occupancy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8016" y="1949150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Low occupancy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06824" y="512064"/>
            <a:ext cx="215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Magurran</a:t>
            </a:r>
            <a:r>
              <a:rPr lang="en-US" dirty="0" smtClean="0"/>
              <a:t> and Henderson </a:t>
            </a:r>
            <a:r>
              <a:rPr lang="en-US" dirty="0" err="1" smtClean="0"/>
              <a:t>hists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5635752" y="5487190"/>
            <a:ext cx="180746" cy="15369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4268114" y="4815195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5061812" y="5361431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5861304" y="502310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4709160" y="60258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4303776" y="524256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6464808" y="463970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4133392" y="5833109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>
            <a:off x="5238900" y="5842487"/>
            <a:ext cx="98450" cy="153690"/>
          </a:xfrm>
          <a:prstGeom prst="mo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5829300" y="4716545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5673852" y="6192889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61150" y="576564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943246" y="483943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32938" y="6296786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61150" y="6273783"/>
            <a:ext cx="10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6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20716"/>
              </p:ext>
            </p:extLst>
          </p:nvPr>
        </p:nvGraphicFramePr>
        <p:xfrm>
          <a:off x="7235952" y="5032367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????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5/7 = 0.714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4/4 =1???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266736" y="252759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527962" y="4192251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36195" y="3285237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218163" y="2983312"/>
            <a:ext cx="299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 1: # </a:t>
            </a:r>
            <a:r>
              <a:rPr lang="en-US" dirty="0" err="1" smtClean="0"/>
              <a:t>spp</a:t>
            </a:r>
            <a:r>
              <a:rPr lang="en-US" dirty="0" smtClean="0"/>
              <a:t> =1</a:t>
            </a:r>
          </a:p>
          <a:p>
            <a:r>
              <a:rPr lang="en-US" dirty="0" smtClean="0"/>
              <a:t>Box 2: # </a:t>
            </a:r>
            <a:r>
              <a:rPr lang="en-US" dirty="0" err="1" smtClean="0"/>
              <a:t>spp</a:t>
            </a:r>
            <a:r>
              <a:rPr lang="en-US" dirty="0" smtClean="0"/>
              <a:t> = 4</a:t>
            </a:r>
          </a:p>
          <a:p>
            <a:r>
              <a:rPr lang="en-US" dirty="0" smtClean="0"/>
              <a:t>Box 3: # </a:t>
            </a:r>
            <a:r>
              <a:rPr lang="en-US" dirty="0" err="1" smtClean="0"/>
              <a:t>spp</a:t>
            </a:r>
            <a:r>
              <a:rPr lang="en-US" dirty="0" smtClean="0"/>
              <a:t> = 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00120"/>
            <a:ext cx="2645686" cy="13484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57633" y="2582712"/>
            <a:ext cx="2635642" cy="4742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5-Point Star 62"/>
          <p:cNvSpPr/>
          <p:nvPr/>
        </p:nvSpPr>
        <p:spPr>
          <a:xfrm>
            <a:off x="3847511" y="2463182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16903" y="2463182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/>
          <p:cNvSpPr/>
          <p:nvPr/>
        </p:nvSpPr>
        <p:spPr>
          <a:xfrm>
            <a:off x="3993815" y="381473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gular Pentagon 65"/>
          <p:cNvSpPr/>
          <p:nvPr/>
        </p:nvSpPr>
        <p:spPr>
          <a:xfrm>
            <a:off x="5714184" y="3018414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276843" y="3272100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79972" y="3018414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4811593" y="255799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/>
          <p:nvPr/>
        </p:nvSpPr>
        <p:spPr>
          <a:xfrm>
            <a:off x="6605516" y="3267146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iamond 70"/>
          <p:cNvSpPr/>
          <p:nvPr/>
        </p:nvSpPr>
        <p:spPr>
          <a:xfrm>
            <a:off x="6316391" y="3816494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iamond 71"/>
          <p:cNvSpPr/>
          <p:nvPr/>
        </p:nvSpPr>
        <p:spPr>
          <a:xfrm>
            <a:off x="5107838" y="3390665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5738513" y="3953581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523405" y="3906642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4745" y="2956313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440924" y="264403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56604" y="412444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3921" y="2466405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09416" y="3716669"/>
            <a:ext cx="682184" cy="7124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09416" y="2913409"/>
            <a:ext cx="1896486" cy="1515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709415" y="2319910"/>
            <a:ext cx="3441193" cy="2108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/>
          <p:cNvSpPr/>
          <p:nvPr/>
        </p:nvSpPr>
        <p:spPr>
          <a:xfrm>
            <a:off x="299759" y="4654488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9151" y="4654488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46063" y="600604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gular Pentagon 84"/>
          <p:cNvSpPr/>
          <p:nvPr/>
        </p:nvSpPr>
        <p:spPr>
          <a:xfrm>
            <a:off x="2166432" y="5209720"/>
            <a:ext cx="207872" cy="226053"/>
          </a:xfrm>
          <a:prstGeom prst="pent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729091" y="5463406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2220" y="5209720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iamond 87"/>
          <p:cNvSpPr/>
          <p:nvPr/>
        </p:nvSpPr>
        <p:spPr>
          <a:xfrm>
            <a:off x="1263841" y="474930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3057764" y="5458452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2768639" y="6007800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/>
          <p:cNvSpPr/>
          <p:nvPr/>
        </p:nvSpPr>
        <p:spPr>
          <a:xfrm>
            <a:off x="1560086" y="5581971"/>
            <a:ext cx="237744" cy="219456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190761" y="6144887"/>
            <a:ext cx="229514" cy="219456"/>
          </a:xfrm>
          <a:prstGeom prst="star5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975653" y="6097948"/>
            <a:ext cx="187452" cy="15369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6993" y="5147619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93172" y="4835336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08852" y="6315747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026169" y="4657711"/>
            <a:ext cx="164592" cy="1536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4953"/>
            <a:ext cx="3011434" cy="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206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114</cp:revision>
  <dcterms:created xsi:type="dcterms:W3CDTF">2016-11-15T13:25:48Z</dcterms:created>
  <dcterms:modified xsi:type="dcterms:W3CDTF">2017-05-03T14:37:46Z</dcterms:modified>
</cp:coreProperties>
</file>