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22" d="100"/>
          <a:sy n="122" d="100"/>
        </p:scale>
        <p:origin x="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027558" y="0"/>
            <a:ext cx="2450804" cy="823031"/>
          </a:xfrm>
          <a:prstGeom prst="rect">
            <a:avLst/>
          </a:prstGeom>
        </p:spPr>
      </p:pic>
      <p:grpSp>
        <p:nvGrpSpPr>
          <p:cNvPr id="21" name="Group 20"/>
          <p:cNvGrpSpPr/>
          <p:nvPr/>
        </p:nvGrpSpPr>
        <p:grpSpPr>
          <a:xfrm>
            <a:off x="1253441" y="0"/>
            <a:ext cx="9224921" cy="6858000"/>
            <a:chOff x="1253441" y="0"/>
            <a:chExt cx="9224921" cy="6858000"/>
          </a:xfrm>
        </p:grpSpPr>
        <p:pic>
          <p:nvPicPr>
            <p:cNvPr id="10" name="Picture 9"/>
            <p:cNvPicPr>
              <a:picLocks noChangeAspect="1"/>
            </p:cNvPicPr>
            <p:nvPr/>
          </p:nvPicPr>
          <p:blipFill>
            <a:blip r:embed="rId3"/>
            <a:stretch>
              <a:fillRect/>
            </a:stretch>
          </p:blipFill>
          <p:spPr>
            <a:xfrm>
              <a:off x="1253441" y="0"/>
              <a:ext cx="9224921" cy="6858000"/>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cxnSp>
          <p:nvCxnSpPr>
            <p:cNvPr id="4" name="Straight Arrow Connector 3"/>
            <p:cNvCxnSpPr/>
            <p:nvPr/>
          </p:nvCxnSpPr>
          <p:spPr>
            <a:xfrm flipV="1">
              <a:off x="3182390" y="2847528"/>
              <a:ext cx="1492119" cy="862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97433" y="2538215"/>
              <a:ext cx="549883" cy="369332"/>
            </a:xfrm>
            <a:prstGeom prst="rect">
              <a:avLst/>
            </a:prstGeom>
            <a:noFill/>
          </p:spPr>
          <p:txBody>
            <a:bodyPr wrap="square" rtlCol="0">
              <a:spAutoFit/>
            </a:bodyPr>
            <a:lstStyle/>
            <a:p>
              <a:r>
                <a:rPr lang="en-US" dirty="0" smtClean="0"/>
                <a:t>0.5</a:t>
              </a:r>
              <a:endParaRPr lang="en-US" dirty="0"/>
            </a:p>
          </p:txBody>
        </p:sp>
        <p:sp>
          <p:nvSpPr>
            <p:cNvPr id="17" name="Rounded Rectangle 16"/>
            <p:cNvSpPr/>
            <p:nvPr/>
          </p:nvSpPr>
          <p:spPr>
            <a:xfrm>
              <a:off x="2995011" y="2957134"/>
              <a:ext cx="1786934" cy="399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4683" y="2548380"/>
              <a:ext cx="1500599" cy="615553"/>
            </a:xfrm>
            <a:prstGeom prst="rect">
              <a:avLst/>
            </a:prstGeom>
            <a:noFill/>
          </p:spPr>
          <p:txBody>
            <a:bodyPr wrap="square" rtlCol="0">
              <a:spAutoFit/>
            </a:bodyPr>
            <a:lstStyle/>
            <a:p>
              <a:r>
                <a:rPr lang="en-US" dirty="0" smtClean="0"/>
                <a:t>0 </a:t>
              </a:r>
            </a:p>
            <a:p>
              <a:r>
                <a:rPr lang="en-US" sz="1600" dirty="0" smtClean="0"/>
                <a:t>lognormal</a:t>
              </a:r>
            </a:p>
          </p:txBody>
        </p:sp>
        <p:sp>
          <p:nvSpPr>
            <p:cNvPr id="9" name="TextBox 8"/>
            <p:cNvSpPr txBox="1"/>
            <p:nvPr/>
          </p:nvSpPr>
          <p:spPr>
            <a:xfrm>
              <a:off x="4159466" y="2537382"/>
              <a:ext cx="1324900" cy="615553"/>
            </a:xfrm>
            <a:prstGeom prst="rect">
              <a:avLst/>
            </a:prstGeom>
            <a:noFill/>
          </p:spPr>
          <p:txBody>
            <a:bodyPr wrap="square" rtlCol="0">
              <a:spAutoFit/>
            </a:bodyPr>
            <a:lstStyle/>
            <a:p>
              <a:pPr algn="r"/>
              <a:r>
                <a:rPr lang="en-US"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5"/>
            <a:srcRect l="18363" t="43301" r="61614" b="52607"/>
            <a:stretch/>
          </p:blipFill>
          <p:spPr>
            <a:xfrm>
              <a:off x="3048921" y="3111220"/>
              <a:ext cx="1846907" cy="280657"/>
            </a:xfrm>
            <a:prstGeom prst="rect">
              <a:avLst/>
            </a:prstGeom>
          </p:spPr>
        </p:pic>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6" name="Group 15"/>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pic>
        <p:nvPicPr>
          <p:cNvPr id="7" name="Picture 6"/>
          <p:cNvPicPr>
            <a:picLocks noChangeAspect="1"/>
          </p:cNvPicPr>
          <p:nvPr/>
        </p:nvPicPr>
        <p:blipFill rotWithShape="1">
          <a:blip r:embed="rId2"/>
          <a:srcRect l="13998" b="22422"/>
          <a:stretch/>
        </p:blipFill>
        <p:spPr>
          <a:xfrm>
            <a:off x="1105363" y="1325563"/>
            <a:ext cx="4689406" cy="2837638"/>
          </a:xfrm>
          <a:prstGeom prst="rect">
            <a:avLst/>
          </a:prstGeom>
        </p:spPr>
      </p:pic>
      <p:pic>
        <p:nvPicPr>
          <p:cNvPr id="3" name="Picture 2"/>
          <p:cNvPicPr>
            <a:picLocks noChangeAspect="1"/>
          </p:cNvPicPr>
          <p:nvPr/>
        </p:nvPicPr>
        <p:blipFill>
          <a:blip r:embed="rId3"/>
          <a:stretch>
            <a:fillRect/>
          </a:stretch>
        </p:blipFill>
        <p:spPr>
          <a:xfrm>
            <a:off x="2418607" y="1902173"/>
            <a:ext cx="2218843" cy="491867"/>
          </a:xfrm>
          <a:prstGeom prst="rect">
            <a:avLst/>
          </a:prstGeom>
        </p:spPr>
      </p:pic>
      <p:sp>
        <p:nvSpPr>
          <p:cNvPr id="9" name="TextBox 8"/>
          <p:cNvSpPr txBox="1"/>
          <p:nvPr/>
        </p:nvSpPr>
        <p:spPr>
          <a:xfrm>
            <a:off x="1575601" y="4005463"/>
            <a:ext cx="1500599" cy="1169551"/>
          </a:xfrm>
          <a:prstGeom prst="rect">
            <a:avLst/>
          </a:prstGeom>
          <a:noFill/>
        </p:spPr>
        <p:txBody>
          <a:bodyPr wrap="square" rtlCol="0">
            <a:spAutoFit/>
          </a:bodyPr>
          <a:lstStyle/>
          <a:p>
            <a:r>
              <a:rPr lang="en-US" sz="2500" dirty="0" smtClean="0"/>
              <a:t>0 </a:t>
            </a:r>
          </a:p>
          <a:p>
            <a:r>
              <a:rPr lang="en-US" dirty="0" smtClean="0"/>
              <a:t>lognormal</a:t>
            </a:r>
          </a:p>
          <a:p>
            <a:endParaRPr lang="en-US" sz="2500" dirty="0"/>
          </a:p>
        </p:txBody>
      </p:sp>
      <p:sp>
        <p:nvSpPr>
          <p:cNvPr id="10" name="TextBox 9"/>
          <p:cNvSpPr txBox="1"/>
          <p:nvPr/>
        </p:nvSpPr>
        <p:spPr>
          <a:xfrm>
            <a:off x="4155555" y="4007119"/>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3289894" y="4007119"/>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2418607" y="4403611"/>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2589246" y="4598542"/>
            <a:ext cx="2876854" cy="477054"/>
          </a:xfrm>
          <a:prstGeom prst="rect">
            <a:avLst/>
          </a:prstGeom>
          <a:noFill/>
        </p:spPr>
        <p:txBody>
          <a:bodyPr wrap="square" rtlCol="0">
            <a:spAutoFit/>
          </a:bodyPr>
          <a:lstStyle/>
          <a:p>
            <a:r>
              <a:rPr lang="en-US" sz="2500" dirty="0" smtClean="0"/>
              <a:t>Akaike Weight </a:t>
            </a:r>
          </a:p>
        </p:txBody>
      </p:sp>
      <p:sp>
        <p:nvSpPr>
          <p:cNvPr id="14" name="TextBox 13"/>
          <p:cNvSpPr txBox="1"/>
          <p:nvPr/>
        </p:nvSpPr>
        <p:spPr>
          <a:xfrm rot="16200000">
            <a:off x="54803" y="2541017"/>
            <a:ext cx="1624067" cy="477054"/>
          </a:xfrm>
          <a:prstGeom prst="rect">
            <a:avLst/>
          </a:prstGeom>
          <a:noFill/>
        </p:spPr>
        <p:txBody>
          <a:bodyPr wrap="square" rtlCol="0">
            <a:spAutoFit/>
          </a:bodyPr>
          <a:lstStyle/>
          <a:p>
            <a:r>
              <a:rPr lang="en-US" sz="2500" dirty="0" smtClean="0"/>
              <a:t>Frequency</a:t>
            </a:r>
          </a:p>
        </p:txBody>
      </p:sp>
      <p:pic>
        <p:nvPicPr>
          <p:cNvPr id="26" name="Picture 25"/>
          <p:cNvPicPr>
            <a:picLocks noChangeAspect="1"/>
          </p:cNvPicPr>
          <p:nvPr/>
        </p:nvPicPr>
        <p:blipFill rotWithShape="1">
          <a:blip r:embed="rId4"/>
          <a:srcRect l="5313"/>
          <a:stretch/>
        </p:blipFill>
        <p:spPr>
          <a:xfrm>
            <a:off x="5574741" y="1517185"/>
            <a:ext cx="5511181" cy="3904482"/>
          </a:xfrm>
          <a:prstGeom prst="rect">
            <a:avLst/>
          </a:prstGeom>
        </p:spPr>
      </p:pic>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4148" y="697412"/>
            <a:ext cx="7638095" cy="512380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4641</TotalTime>
  <Words>393</Words>
  <Application>Microsoft Office PowerPoint</Application>
  <PresentationFormat>Widescreen</PresentationFormat>
  <Paragraphs>109</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Hurlbert, Allen Hartley</cp:lastModifiedBy>
  <cp:revision>356</cp:revision>
  <dcterms:created xsi:type="dcterms:W3CDTF">2016-11-15T13:25:48Z</dcterms:created>
  <dcterms:modified xsi:type="dcterms:W3CDTF">2018-03-20T15:00:29Z</dcterms:modified>
</cp:coreProperties>
</file>