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p:scale>
          <a:sx n="120" d="100"/>
          <a:sy n="120"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8.png"/><Relationship Id="rId5" Type="http://schemas.openxmlformats.org/officeDocument/2006/relationships/image" Target="../media/image3.png"/><Relationship Id="rId10"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72007" y="1325922"/>
            <a:ext cx="7036180" cy="5300885"/>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2" name="Group 11"/>
          <p:cNvGrpSpPr/>
          <p:nvPr/>
        </p:nvGrpSpPr>
        <p:grpSpPr>
          <a:xfrm>
            <a:off x="1243378" y="150545"/>
            <a:ext cx="8425407" cy="5942938"/>
            <a:chOff x="1243378" y="150545"/>
            <a:chExt cx="8425407" cy="5942938"/>
          </a:xfrm>
        </p:grpSpPr>
        <p:grpSp>
          <p:nvGrpSpPr>
            <p:cNvPr id="3" name="Group 2"/>
            <p:cNvGrpSpPr/>
            <p:nvPr/>
          </p:nvGrpSpPr>
          <p:grpSpPr>
            <a:xfrm>
              <a:off x="1943471" y="5704156"/>
              <a:ext cx="7427176" cy="389327"/>
              <a:chOff x="1889150" y="5764794"/>
              <a:chExt cx="7427176" cy="389327"/>
            </a:xfrm>
          </p:grpSpPr>
          <p:grpSp>
            <p:nvGrpSpPr>
              <p:cNvPr id="16" name="Group 15"/>
              <p:cNvGrpSpPr/>
              <p:nvPr/>
            </p:nvGrpSpPr>
            <p:grpSpPr>
              <a:xfrm>
                <a:off x="6491309" y="5764794"/>
                <a:ext cx="2825017" cy="389327"/>
                <a:chOff x="2085378" y="1648679"/>
                <a:chExt cx="3383368" cy="428988"/>
              </a:xfrm>
            </p:grpSpPr>
            <p:pic>
              <p:nvPicPr>
                <p:cNvPr id="17" name="Picture 16"/>
                <p:cNvPicPr>
                  <a:picLocks noChangeAspect="1"/>
                </p:cNvPicPr>
                <p:nvPr/>
              </p:nvPicPr>
              <p:blipFill>
                <a:blip r:embed="rId2"/>
                <a:stretch>
                  <a:fillRect/>
                </a:stretch>
              </p:blipFill>
              <p:spPr>
                <a:xfrm>
                  <a:off x="2085378" y="1648679"/>
                  <a:ext cx="655912" cy="396304"/>
                </a:xfrm>
                <a:prstGeom prst="rect">
                  <a:avLst/>
                </a:prstGeom>
              </p:spPr>
            </p:pic>
            <p:pic>
              <p:nvPicPr>
                <p:cNvPr id="18" name="Picture 17"/>
                <p:cNvPicPr>
                  <a:picLocks noChangeAspect="1"/>
                </p:cNvPicPr>
                <p:nvPr/>
              </p:nvPicPr>
              <p:blipFill>
                <a:blip r:embed="rId3"/>
                <a:stretch>
                  <a:fillRect/>
                </a:stretch>
              </p:blipFill>
              <p:spPr>
                <a:xfrm>
                  <a:off x="4740267" y="1716831"/>
                  <a:ext cx="728479" cy="293882"/>
                </a:xfrm>
                <a:prstGeom prst="rect">
                  <a:avLst/>
                </a:prstGeom>
              </p:spPr>
            </p:pic>
            <p:pic>
              <p:nvPicPr>
                <p:cNvPr id="20" name="Picture 19"/>
                <p:cNvPicPr>
                  <a:picLocks noChangeAspect="1"/>
                </p:cNvPicPr>
                <p:nvPr/>
              </p:nvPicPr>
              <p:blipFill>
                <a:blip r:embed="rId4"/>
                <a:stretch>
                  <a:fillRect/>
                </a:stretch>
              </p:blipFill>
              <p:spPr>
                <a:xfrm>
                  <a:off x="3461764" y="1668725"/>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9"/>
                  <a:stretch>
                    <a:fillRect/>
                  </a:stretch>
                </p:blipFill>
                <p:spPr>
                  <a:xfrm>
                    <a:off x="4237781" y="6048554"/>
                    <a:ext cx="334902" cy="198223"/>
                  </a:xfrm>
                  <a:prstGeom prst="rect">
                    <a:avLst/>
                  </a:prstGeom>
                </p:spPr>
              </p:pic>
              <p:pic>
                <p:nvPicPr>
                  <p:cNvPr id="23" name="Picture 22"/>
                  <p:cNvPicPr>
                    <a:picLocks noChangeAspect="1"/>
                  </p:cNvPicPr>
                  <p:nvPr/>
                </p:nvPicPr>
                <p:blipFill>
                  <a:blip r:embed="rId10"/>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1"/>
                <a:stretch>
                  <a:fillRect/>
                </a:stretch>
              </p:blipFill>
              <p:spPr>
                <a:xfrm>
                  <a:off x="1415503" y="5607909"/>
                  <a:ext cx="373972" cy="294778"/>
                </a:xfrm>
                <a:prstGeom prst="rect">
                  <a:avLst/>
                </a:prstGeom>
              </p:spPr>
            </p:pic>
          </p:grpSp>
        </p:grpSp>
        <p:pic>
          <p:nvPicPr>
            <p:cNvPr id="11" name="Picture 10"/>
            <p:cNvPicPr>
              <a:picLocks noChangeAspect="1"/>
            </p:cNvPicPr>
            <p:nvPr/>
          </p:nvPicPr>
          <p:blipFill>
            <a:blip r:embed="rId12"/>
            <a:stretch>
              <a:fillRect/>
            </a:stretch>
          </p:blipFill>
          <p:spPr>
            <a:xfrm>
              <a:off x="1243378" y="150545"/>
              <a:ext cx="8425407" cy="5619170"/>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3943</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284</cp:revision>
  <dcterms:created xsi:type="dcterms:W3CDTF">2016-11-15T13:25:48Z</dcterms:created>
  <dcterms:modified xsi:type="dcterms:W3CDTF">2017-10-25T19:52:42Z</dcterms:modified>
</cp:coreProperties>
</file>