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06033"/>
            <a:ext cx="465551" cy="230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602200"/>
            <a:ext cx="407273" cy="248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3" y="1499893"/>
            <a:ext cx="279903" cy="282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256" y="1132645"/>
            <a:ext cx="323395" cy="284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23099"/>
              </p:ext>
            </p:extLst>
          </p:nvPr>
        </p:nvGraphicFramePr>
        <p:xfrm>
          <a:off x="2032000" y="719666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5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42" y="108065"/>
            <a:ext cx="8854230" cy="674993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887074" y="6066646"/>
            <a:ext cx="7359592" cy="243895"/>
            <a:chOff x="2887074" y="6066646"/>
            <a:chExt cx="7359592" cy="24389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568" y="6102067"/>
              <a:ext cx="325640" cy="1615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3548" y="6089189"/>
              <a:ext cx="306915" cy="1870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928" y="6069896"/>
              <a:ext cx="223459" cy="22559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440" y="6084945"/>
              <a:ext cx="280633" cy="22559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3403" y="6083191"/>
              <a:ext cx="254344" cy="2241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185" y="6084731"/>
              <a:ext cx="274386" cy="22559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887074" y="6083191"/>
              <a:ext cx="255789" cy="21849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161" y="6098817"/>
              <a:ext cx="325640" cy="16156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141" y="6085939"/>
              <a:ext cx="306915" cy="1870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521" y="6066646"/>
              <a:ext cx="223459" cy="22559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6033" y="6081695"/>
              <a:ext cx="280633" cy="22559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996" y="6079941"/>
              <a:ext cx="254344" cy="2241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4778" y="6081481"/>
              <a:ext cx="274386" cy="22559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07667" y="6079941"/>
              <a:ext cx="255789" cy="218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088433" y="5164914"/>
            <a:ext cx="671804" cy="284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" y="1138844"/>
            <a:ext cx="12187660" cy="44433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375" y="4950875"/>
            <a:ext cx="541407" cy="268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43" y="4907807"/>
            <a:ext cx="510273" cy="310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19" y="4844417"/>
            <a:ext cx="371522" cy="375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33" y="4897645"/>
            <a:ext cx="466579" cy="375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94" y="4879745"/>
            <a:ext cx="422871" cy="37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279" y="4879000"/>
            <a:ext cx="456193" cy="3750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681" y="4897063"/>
            <a:ext cx="541407" cy="26861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349" y="4853995"/>
            <a:ext cx="510273" cy="3109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32" y="4780413"/>
            <a:ext cx="371522" cy="3750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39" y="4843833"/>
            <a:ext cx="466579" cy="3750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00" y="4825933"/>
            <a:ext cx="422871" cy="37258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85" y="4825188"/>
            <a:ext cx="456193" cy="3750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2524" y="4897063"/>
            <a:ext cx="425272" cy="3632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7675" y="4843833"/>
            <a:ext cx="425272" cy="3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Key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Snell, Sara Jeanne</cp:lastModifiedBy>
  <cp:revision>10</cp:revision>
  <dcterms:created xsi:type="dcterms:W3CDTF">2016-11-15T13:25:48Z</dcterms:created>
  <dcterms:modified xsi:type="dcterms:W3CDTF">2016-11-16T20:12:19Z</dcterms:modified>
</cp:coreProperties>
</file>