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6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09" autoAdjust="0"/>
  </p:normalViewPr>
  <p:slideViewPr>
    <p:cSldViewPr snapToGrid="0">
      <p:cViewPr varScale="1">
        <p:scale>
          <a:sx n="123" d="100"/>
          <a:sy n="123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xmlns="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xmlns="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xmlns="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xmlns="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xmlns="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xmlns="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xmlns="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xmlns="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88752"/>
              </p:ext>
            </p:extLst>
          </p:nvPr>
        </p:nvGraphicFramePr>
        <p:xfrm>
          <a:off x="673047" y="2488908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/>
                <a:gridCol w="872346"/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44" y="243544"/>
            <a:ext cx="2207106" cy="1886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66" name="Flowchart: Connector 65"/>
          <p:cNvSpPr/>
          <p:nvPr/>
        </p:nvSpPr>
        <p:spPr>
          <a:xfrm>
            <a:off x="3234716" y="310593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264662" y="388785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011655" y="270419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13061" y="4143036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Log(area)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46767" y="3147635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Log(Species)</a:t>
            </a:r>
            <a:endParaRPr lang="en-US" sz="1400" dirty="0"/>
          </a:p>
        </p:txBody>
      </p:sp>
      <p:cxnSp>
        <p:nvCxnSpPr>
          <p:cNvPr id="79" name="Straight Connector 78"/>
          <p:cNvCxnSpPr>
            <a:endCxn id="68" idx="6"/>
          </p:cNvCxnSpPr>
          <p:nvPr/>
        </p:nvCxnSpPr>
        <p:spPr>
          <a:xfrm flipV="1">
            <a:off x="3319744" y="2727051"/>
            <a:ext cx="1737630" cy="11479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3280435" y="2727051"/>
            <a:ext cx="1731220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59635" y="2529883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063210" y="4162422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3532309" y="268745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634342">
            <a:off x="3304277" y="3115144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3185248" y="392353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329648" y="3947786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248660" y="4009768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3170611" y="3048010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275738" y="3031729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3154988" y="3150517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299388" y="3174765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3218400" y="3236747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4976331" y="2551288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056165" y="2618834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147669" y="2671186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81056" y="275751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4998827" y="2823852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4924738" y="2644111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5156869" y="2816399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5153178" y="2565887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6616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48881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134462" y="2208311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95703" y="222959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02734" y="975398"/>
            <a:ext cx="123610" cy="20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339" y="396268"/>
            <a:ext cx="830956" cy="3194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6" y="284418"/>
            <a:ext cx="2463354" cy="1895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2216777" y="5869512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77" y="5869512"/>
                <a:ext cx="84572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1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ight Arrow 143"/>
          <p:cNvSpPr/>
          <p:nvPr/>
        </p:nvSpPr>
        <p:spPr>
          <a:xfrm>
            <a:off x="1528829" y="5209260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069774" y="4953235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species:   	      </a:t>
            </a:r>
            <a:r>
              <a:rPr lang="en-US" sz="1200" dirty="0" smtClean="0"/>
              <a:t>   </a:t>
            </a:r>
            <a:endParaRPr lang="en-US" sz="1200" dirty="0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120580" y="4426247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41358" y="2607174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463452" flipH="1">
            <a:off x="2648034" y="3934009"/>
            <a:ext cx="500580" cy="74599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45569" y="4827526"/>
            <a:ext cx="1131512" cy="1096218"/>
            <a:chOff x="7120656" y="2348817"/>
            <a:chExt cx="1131512" cy="1096218"/>
          </a:xfrm>
        </p:grpSpPr>
        <p:sp>
          <p:nvSpPr>
            <p:cNvPr id="182" name="Diamond 181"/>
            <p:cNvSpPr/>
            <p:nvPr/>
          </p:nvSpPr>
          <p:spPr>
            <a:xfrm>
              <a:off x="7604116" y="3143754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000927" y="3163653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8000927" y="2454242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/>
            <p:cNvSpPr/>
            <p:nvPr/>
          </p:nvSpPr>
          <p:spPr>
            <a:xfrm>
              <a:off x="7190278" y="2447587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5-Point Star 185"/>
            <p:cNvSpPr/>
            <p:nvPr/>
          </p:nvSpPr>
          <p:spPr>
            <a:xfrm>
              <a:off x="7190278" y="2835378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ross 186"/>
            <p:cNvSpPr/>
            <p:nvPr/>
          </p:nvSpPr>
          <p:spPr>
            <a:xfrm>
              <a:off x="8000927" y="2835378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ight Triangle 187"/>
            <p:cNvSpPr/>
            <p:nvPr/>
          </p:nvSpPr>
          <p:spPr>
            <a:xfrm>
              <a:off x="7229677" y="3177246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Parallelogram 188"/>
            <p:cNvSpPr/>
            <p:nvPr/>
          </p:nvSpPr>
          <p:spPr>
            <a:xfrm>
              <a:off x="7543693" y="2471014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120656" y="2348817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21849" y="4827526"/>
            <a:ext cx="1131512" cy="1096218"/>
            <a:chOff x="8270588" y="3852499"/>
            <a:chExt cx="1131512" cy="1096218"/>
          </a:xfrm>
        </p:grpSpPr>
        <p:sp>
          <p:nvSpPr>
            <p:cNvPr id="130" name="Hexagon 129"/>
            <p:cNvSpPr/>
            <p:nvPr/>
          </p:nvSpPr>
          <p:spPr>
            <a:xfrm>
              <a:off x="8735760" y="396925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oon 130"/>
            <p:cNvSpPr/>
            <p:nvPr/>
          </p:nvSpPr>
          <p:spPr>
            <a:xfrm>
              <a:off x="9178291" y="432026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rapezoid 131"/>
            <p:cNvSpPr/>
            <p:nvPr/>
          </p:nvSpPr>
          <p:spPr>
            <a:xfrm>
              <a:off x="8350680" y="465028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amond 190"/>
            <p:cNvSpPr/>
            <p:nvPr/>
          </p:nvSpPr>
          <p:spPr>
            <a:xfrm>
              <a:off x="8754048" y="464743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150859" y="466733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9150859" y="395792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8340210" y="395126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5-Point Star 194"/>
            <p:cNvSpPr/>
            <p:nvPr/>
          </p:nvSpPr>
          <p:spPr>
            <a:xfrm>
              <a:off x="8340210" y="432026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270588" y="385249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535544" y="5866183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44" y="5866183"/>
                <a:ext cx="84572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Right Triangle 197"/>
          <p:cNvSpPr/>
          <p:nvPr/>
        </p:nvSpPr>
        <p:spPr>
          <a:xfrm>
            <a:off x="4022887" y="494658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ross 198"/>
          <p:cNvSpPr/>
          <p:nvPr/>
        </p:nvSpPr>
        <p:spPr>
          <a:xfrm>
            <a:off x="4324023" y="495221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Parallelogram 199"/>
          <p:cNvSpPr/>
          <p:nvPr/>
        </p:nvSpPr>
        <p:spPr>
          <a:xfrm>
            <a:off x="4168274" y="494658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Hexagon 200"/>
          <p:cNvSpPr/>
          <p:nvPr/>
        </p:nvSpPr>
        <p:spPr>
          <a:xfrm>
            <a:off x="4022132" y="480636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Moon 201"/>
          <p:cNvSpPr/>
          <p:nvPr/>
        </p:nvSpPr>
        <p:spPr>
          <a:xfrm>
            <a:off x="4317430" y="480028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rapezoid 202"/>
          <p:cNvSpPr/>
          <p:nvPr/>
        </p:nvSpPr>
        <p:spPr>
          <a:xfrm>
            <a:off x="4168902" y="480028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ight Triangle 203"/>
          <p:cNvSpPr/>
          <p:nvPr/>
        </p:nvSpPr>
        <p:spPr>
          <a:xfrm>
            <a:off x="3905732" y="530070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ross 204"/>
          <p:cNvSpPr/>
          <p:nvPr/>
        </p:nvSpPr>
        <p:spPr>
          <a:xfrm>
            <a:off x="4206868" y="530634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Parallelogram 205"/>
          <p:cNvSpPr/>
          <p:nvPr/>
        </p:nvSpPr>
        <p:spPr>
          <a:xfrm>
            <a:off x="4051119" y="530070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Hexagon 206"/>
          <p:cNvSpPr/>
          <p:nvPr/>
        </p:nvSpPr>
        <p:spPr>
          <a:xfrm>
            <a:off x="3904977" y="516049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oon 207"/>
          <p:cNvSpPr/>
          <p:nvPr/>
        </p:nvSpPr>
        <p:spPr>
          <a:xfrm>
            <a:off x="4200275" y="515441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rapezoid 208"/>
          <p:cNvSpPr/>
          <p:nvPr/>
        </p:nvSpPr>
        <p:spPr>
          <a:xfrm>
            <a:off x="4051747" y="515441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86635" y="5111174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4529779" y="5299641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4679103" y="5156577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521266" y="5161862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/>
          <p:cNvSpPr/>
          <p:nvPr/>
        </p:nvSpPr>
        <p:spPr>
          <a:xfrm>
            <a:off x="4370767" y="5154414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5-Point Star 213"/>
          <p:cNvSpPr/>
          <p:nvPr/>
        </p:nvSpPr>
        <p:spPr>
          <a:xfrm>
            <a:off x="4370543" y="5310607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3903434" y="5728858"/>
            <a:ext cx="777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Diamond 215"/>
          <p:cNvSpPr/>
          <p:nvPr/>
        </p:nvSpPr>
        <p:spPr>
          <a:xfrm>
            <a:off x="4080943" y="5769818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4533171" y="5774261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375334" y="5779546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Isosceles Triangle 218"/>
          <p:cNvSpPr/>
          <p:nvPr/>
        </p:nvSpPr>
        <p:spPr>
          <a:xfrm>
            <a:off x="4224835" y="5772098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5-Point Star 219"/>
          <p:cNvSpPr/>
          <p:nvPr/>
        </p:nvSpPr>
        <p:spPr>
          <a:xfrm>
            <a:off x="3921707" y="5780784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3067202" y="5454128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Excluding</a:t>
            </a:r>
          </a:p>
          <a:p>
            <a:r>
              <a:rPr lang="en-US" sz="1200" dirty="0" smtClean="0"/>
              <a:t>transients:</a:t>
            </a:r>
            <a:endParaRPr lang="en-US" sz="1200" dirty="0" smtClean="0"/>
          </a:p>
        </p:txBody>
      </p:sp>
      <p:sp>
        <p:nvSpPr>
          <p:cNvPr id="222" name="TextBox 221"/>
          <p:cNvSpPr txBox="1"/>
          <p:nvPr/>
        </p:nvSpPr>
        <p:spPr>
          <a:xfrm>
            <a:off x="4130125" y="54678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 smtClean="0"/>
          </a:p>
        </p:txBody>
      </p:sp>
      <p:sp>
        <p:nvSpPr>
          <p:cNvPr id="223" name="TextBox 222"/>
          <p:cNvSpPr txBox="1"/>
          <p:nvPr/>
        </p:nvSpPr>
        <p:spPr>
          <a:xfrm>
            <a:off x="4788831" y="5572576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0%</a:t>
            </a:r>
            <a:endParaRPr lang="en-US" sz="1200" dirty="0" smtClean="0"/>
          </a:p>
        </p:txBody>
      </p:sp>
      <p:sp>
        <p:nvSpPr>
          <p:cNvPr id="224" name="TextBox 223"/>
          <p:cNvSpPr txBox="1"/>
          <p:nvPr/>
        </p:nvSpPr>
        <p:spPr>
          <a:xfrm>
            <a:off x="4794469" y="4972674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55%</a:t>
            </a:r>
            <a:endParaRPr lang="en-US" sz="1200" dirty="0" smtClean="0"/>
          </a:p>
        </p:txBody>
      </p:sp>
      <p:sp>
        <p:nvSpPr>
          <p:cNvPr id="225" name="TextBox 224"/>
          <p:cNvSpPr txBox="1"/>
          <p:nvPr/>
        </p:nvSpPr>
        <p:spPr>
          <a:xfrm>
            <a:off x="3871137" y="5950971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Turnover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67" y="564020"/>
            <a:ext cx="477444" cy="2504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152" y="253354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25" y="1174766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67" y="929976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253106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128" y="532105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814255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6051" y="778857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499" y="256050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4382" y="559572"/>
            <a:ext cx="544407" cy="19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7710" y="253562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Birds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14289" y="583817"/>
            <a:ext cx="85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97831" y="1139377"/>
            <a:ext cx="11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Mammals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117710" y="856029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88897" y="259168"/>
            <a:ext cx="104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Invertebrates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4565" y="530561"/>
            <a:ext cx="101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Benthos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76654" y="820963"/>
            <a:ext cx="106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Plankton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03566" y="268007"/>
            <a:ext cx="113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Terrestrial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93268" y="527873"/>
            <a:ext cx="90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Marine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95164" y="778661"/>
            <a:ext cx="123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Freshwater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20368" y="1422440"/>
            <a:ext cx="6171145" cy="4844290"/>
            <a:chOff x="2520368" y="1422440"/>
            <a:chExt cx="6171145" cy="4844290"/>
          </a:xfrm>
        </p:grpSpPr>
        <p:grpSp>
          <p:nvGrpSpPr>
            <p:cNvPr id="5" name="Group 4"/>
            <p:cNvGrpSpPr/>
            <p:nvPr/>
          </p:nvGrpSpPr>
          <p:grpSpPr>
            <a:xfrm>
              <a:off x="2520368" y="1422440"/>
              <a:ext cx="6171145" cy="4844290"/>
              <a:chOff x="2520368" y="1422440"/>
              <a:chExt cx="6171145" cy="484429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0368" y="1422440"/>
                <a:ext cx="6171145" cy="4580531"/>
              </a:xfrm>
              <a:prstGeom prst="rect">
                <a:avLst/>
              </a:prstGeom>
            </p:spPr>
          </p:pic>
          <p:grpSp>
            <p:nvGrpSpPr>
              <p:cNvPr id="40" name="Group 39"/>
              <p:cNvGrpSpPr/>
              <p:nvPr/>
            </p:nvGrpSpPr>
            <p:grpSpPr>
              <a:xfrm>
                <a:off x="3067641" y="4299531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3146493" y="2663415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6317385" y="2662871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6210869" y="4310578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78" name="Picture 7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Picture 78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6238533" y="5936649"/>
                <a:ext cx="2241507" cy="288635"/>
                <a:chOff x="2721075" y="6066644"/>
                <a:chExt cx="2644646" cy="243905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2721075" y="6066644"/>
                  <a:ext cx="2644646" cy="243905"/>
                  <a:chOff x="2721075" y="6066644"/>
                  <a:chExt cx="2644646" cy="243905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2721075" y="6077458"/>
                    <a:ext cx="2644646" cy="233091"/>
                    <a:chOff x="2887074" y="6077458"/>
                    <a:chExt cx="2644646" cy="233091"/>
                  </a:xfrm>
                </p:grpSpPr>
                <p:pic>
                  <p:nvPicPr>
                    <p:cNvPr id="98" name="Picture 9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51088" y="6077458"/>
                      <a:ext cx="280632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76128" y="6084953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672656" y="6066644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/>
              <p:cNvGrpSpPr/>
              <p:nvPr/>
            </p:nvGrpSpPr>
            <p:grpSpPr>
              <a:xfrm>
                <a:off x="3130423" y="5978095"/>
                <a:ext cx="2241507" cy="288635"/>
                <a:chOff x="2721075" y="6066644"/>
                <a:chExt cx="2644646" cy="243905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2721075" y="6066644"/>
                  <a:ext cx="2644646" cy="243905"/>
                  <a:chOff x="2721075" y="6066644"/>
                  <a:chExt cx="2644646" cy="243905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2721075" y="6077458"/>
                    <a:ext cx="2644646" cy="233091"/>
                    <a:chOff x="2887074" y="6077458"/>
                    <a:chExt cx="2644646" cy="233091"/>
                  </a:xfrm>
                </p:grpSpPr>
                <p:pic>
                  <p:nvPicPr>
                    <p:cNvPr id="125" name="Picture 124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Picture 125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51088" y="6077458"/>
                      <a:ext cx="280632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Picture 126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76128" y="6084953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Picture 12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672656" y="6066644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122" name="Picture 1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5096835" y="4633722"/>
              <a:ext cx="2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19985" y="4633722"/>
              <a:ext cx="27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5847" y="6019661"/>
            <a:ext cx="8805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Figure3a. </a:t>
            </a:r>
            <a:r>
              <a:rPr lang="en-US" sz="1000" dirty="0"/>
              <a:t>Proportion of transient </a:t>
            </a:r>
            <a:r>
              <a:rPr lang="en-US" sz="1000" dirty="0" smtClean="0"/>
              <a:t>species </a:t>
            </a:r>
            <a:r>
              <a:rPr lang="en-US" sz="1000" dirty="0"/>
              <a:t>by </a:t>
            </a:r>
            <a:r>
              <a:rPr lang="en-US" sz="1000" dirty="0" smtClean="0"/>
              <a:t>log of area, colored </a:t>
            </a:r>
            <a:r>
              <a:rPr lang="en-US" sz="1000" dirty="0"/>
              <a:t>by taxa, using the hierarchically </a:t>
            </a:r>
            <a:r>
              <a:rPr lang="en-US" sz="1000" dirty="0" smtClean="0"/>
              <a:t>scaled count </a:t>
            </a:r>
            <a:r>
              <a:rPr lang="en-US" sz="1000" dirty="0"/>
              <a:t>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Figure3b. Proportion of transient species by log of community size (number of individuals), colored by taxa, using the hierarchically scaled count 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Figure3c. Predicted values of hierarchically scaled count datasets by taxa using average community size XXX.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8898" y="134914"/>
            <a:ext cx="6973681" cy="5803521"/>
            <a:chOff x="1882906" y="0"/>
            <a:chExt cx="6973681" cy="5803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906" y="0"/>
              <a:ext cx="6973681" cy="547424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573781" y="5458065"/>
              <a:ext cx="2577809" cy="336933"/>
              <a:chOff x="2725734" y="6040009"/>
              <a:chExt cx="2431519" cy="233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25734" y="6040009"/>
                <a:ext cx="2431519" cy="233554"/>
                <a:chOff x="2891733" y="6040009"/>
                <a:chExt cx="2431519" cy="233554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816" y="6072439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153" y="6047967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733" y="6043973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67462" y="6040009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391" y="6056054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6641" y="604243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72751" y="5427766"/>
              <a:ext cx="2448054" cy="375755"/>
              <a:chOff x="2148779" y="1628632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28632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679844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33723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121790" y="-367063"/>
            <a:ext cx="8059917" cy="7225062"/>
            <a:chOff x="1121790" y="-367063"/>
            <a:chExt cx="8059917" cy="7225062"/>
          </a:xfrm>
        </p:grpSpPr>
        <p:grpSp>
          <p:nvGrpSpPr>
            <p:cNvPr id="15" name="Group 14"/>
            <p:cNvGrpSpPr/>
            <p:nvPr/>
          </p:nvGrpSpPr>
          <p:grpSpPr>
            <a:xfrm>
              <a:off x="1121790" y="24390"/>
              <a:ext cx="8059917" cy="6833609"/>
              <a:chOff x="1121790" y="24390"/>
              <a:chExt cx="8059917" cy="683360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790" y="24390"/>
                <a:ext cx="7958700" cy="6833609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/>
              <a:srcRect b="30245"/>
              <a:stretch/>
            </p:blipFill>
            <p:spPr>
              <a:xfrm>
                <a:off x="7182727" y="266851"/>
                <a:ext cx="1897763" cy="61097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b="44809"/>
              <a:stretch/>
            </p:blipFill>
            <p:spPr>
              <a:xfrm>
                <a:off x="7803819" y="5072572"/>
                <a:ext cx="1190625" cy="122486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785781" y="1379046"/>
                <a:ext cx="395926" cy="675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050419" y="-367063"/>
              <a:ext cx="645893" cy="3343156"/>
              <a:chOff x="3436757" y="-195510"/>
              <a:chExt cx="458587" cy="19694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438144" y="134914"/>
                <a:ext cx="457200" cy="1639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47429" y="224987"/>
                <a:ext cx="0" cy="608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3033689" y="207559"/>
                <a:ext cx="1024662" cy="21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Log-series</a:t>
                </a:r>
                <a:endParaRPr lang="en-US" sz="14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43466" y="1150782"/>
                <a:ext cx="1" cy="604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6200000">
                <a:off x="3008153" y="1059351"/>
                <a:ext cx="1075732" cy="218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Log-normal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41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371" y="146304"/>
            <a:ext cx="10336164" cy="6686725"/>
            <a:chOff x="926371" y="146304"/>
            <a:chExt cx="10336164" cy="6686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630"/>
            <a:stretch/>
          </p:blipFill>
          <p:spPr>
            <a:xfrm>
              <a:off x="926371" y="146304"/>
              <a:ext cx="10336164" cy="619963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330313" y="6345936"/>
              <a:ext cx="8304158" cy="487093"/>
              <a:chOff x="2376033" y="6324830"/>
              <a:chExt cx="8304158" cy="48709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399" y="6383536"/>
                <a:ext cx="512410" cy="31888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939" y="6324830"/>
                <a:ext cx="441590" cy="44526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033" y="6346244"/>
                <a:ext cx="431760" cy="44526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29020" y="6351714"/>
                <a:ext cx="402496" cy="43124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4884" y="6346244"/>
                <a:ext cx="475307" cy="46567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3836" y="6330302"/>
                <a:ext cx="526986" cy="39123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9748" y="6357186"/>
                <a:ext cx="515022" cy="3887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209</Words>
  <Application>Microsoft Office PowerPoint</Application>
  <PresentationFormat>Widescreen</PresentationFormat>
  <Paragraphs>72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Hurlbert, Allen Hartley</cp:lastModifiedBy>
  <cp:revision>213</cp:revision>
  <dcterms:created xsi:type="dcterms:W3CDTF">2016-11-15T13:25:48Z</dcterms:created>
  <dcterms:modified xsi:type="dcterms:W3CDTF">2017-06-22T16:32:51Z</dcterms:modified>
</cp:coreProperties>
</file>