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63" r:id="rId3"/>
    <p:sldId id="257" r:id="rId4"/>
    <p:sldId id="260" r:id="rId5"/>
    <p:sldId id="262" r:id="rId6"/>
    <p:sldId id="266" r:id="rId7"/>
    <p:sldId id="268" r:id="rId8"/>
    <p:sldId id="256" r:id="rId9"/>
    <p:sldId id="264" r:id="rId10"/>
    <p:sldId id="267" r:id="rId11"/>
    <p:sldId id="271" r:id="rId12"/>
    <p:sldId id="272" r:id="rId13"/>
    <p:sldId id="273" r:id="rId14"/>
    <p:sldId id="274" r:id="rId15"/>
    <p:sldId id="270" r:id="rId16"/>
    <p:sldId id="269"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10/30/2017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10/30/2017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10/30/2017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10/30/2017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10/30/2017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4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516777" y="255016"/>
            <a:ext cx="8390683" cy="5611394"/>
            <a:chOff x="1516777" y="255016"/>
            <a:chExt cx="8390683" cy="5611394"/>
          </a:xfrm>
        </p:grpSpPr>
        <p:pic>
          <p:nvPicPr>
            <p:cNvPr id="4" name="Picture 3"/>
            <p:cNvPicPr>
              <a:picLocks noChangeAspect="1"/>
            </p:cNvPicPr>
            <p:nvPr/>
          </p:nvPicPr>
          <p:blipFill rotWithShape="1">
            <a:blip r:embed="rId2"/>
            <a:srcRect l="58"/>
            <a:stretch/>
          </p:blipFill>
          <p:spPr>
            <a:xfrm>
              <a:off x="1516777" y="255016"/>
              <a:ext cx="8390683" cy="5611394"/>
            </a:xfrm>
            <a:prstGeom prst="rect">
              <a:avLst/>
            </a:prstGeom>
          </p:spPr>
        </p:pic>
        <p:pic>
          <p:nvPicPr>
            <p:cNvPr id="7" name="Picture 6"/>
            <p:cNvPicPr>
              <a:picLocks noChangeAspect="1"/>
            </p:cNvPicPr>
            <p:nvPr/>
          </p:nvPicPr>
          <p:blipFill>
            <a:blip r:embed="rId3"/>
            <a:stretch>
              <a:fillRect/>
            </a:stretch>
          </p:blipFill>
          <p:spPr>
            <a:xfrm>
              <a:off x="8400724" y="2120377"/>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72007" y="1325922"/>
            <a:ext cx="7036180" cy="5300885"/>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29725" y="632062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03043" y="6320629"/>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8" name="Group 7"/>
          <p:cNvGrpSpPr/>
          <p:nvPr/>
        </p:nvGrpSpPr>
        <p:grpSpPr>
          <a:xfrm>
            <a:off x="1258430" y="267286"/>
            <a:ext cx="8355569" cy="5845051"/>
            <a:chOff x="1258430" y="267286"/>
            <a:chExt cx="8355569" cy="5845051"/>
          </a:xfrm>
        </p:grpSpPr>
        <p:pic>
          <p:nvPicPr>
            <p:cNvPr id="2" name="Picture 1"/>
            <p:cNvPicPr>
              <a:picLocks noChangeAspect="1"/>
            </p:cNvPicPr>
            <p:nvPr/>
          </p:nvPicPr>
          <p:blipFill>
            <a:blip r:embed="rId2"/>
            <a:stretch>
              <a:fillRect/>
            </a:stretch>
          </p:blipFill>
          <p:spPr>
            <a:xfrm>
              <a:off x="1258430" y="267286"/>
              <a:ext cx="8355569" cy="5632077"/>
            </a:xfrm>
            <a:prstGeom prst="rect">
              <a:avLst/>
            </a:prstGeom>
          </p:spPr>
        </p:pic>
        <p:grpSp>
          <p:nvGrpSpPr>
            <p:cNvPr id="3" name="Group 2"/>
            <p:cNvGrpSpPr/>
            <p:nvPr/>
          </p:nvGrpSpPr>
          <p:grpSpPr>
            <a:xfrm>
              <a:off x="1943471" y="5704158"/>
              <a:ext cx="7356971" cy="408179"/>
              <a:chOff x="1889150" y="5764796"/>
              <a:chExt cx="7356971" cy="408179"/>
            </a:xfrm>
          </p:grpSpPr>
          <p:grpSp>
            <p:nvGrpSpPr>
              <p:cNvPr id="16" name="Group 15"/>
              <p:cNvGrpSpPr/>
              <p:nvPr/>
            </p:nvGrpSpPr>
            <p:grpSpPr>
              <a:xfrm>
                <a:off x="6307961" y="5764796"/>
                <a:ext cx="2938160" cy="408179"/>
                <a:chOff x="1865792" y="1648679"/>
                <a:chExt cx="3518872" cy="449760"/>
              </a:xfrm>
            </p:grpSpPr>
            <p:pic>
              <p:nvPicPr>
                <p:cNvPr id="17" name="Picture 16"/>
                <p:cNvPicPr>
                  <a:picLocks noChangeAspect="1"/>
                </p:cNvPicPr>
                <p:nvPr/>
              </p:nvPicPr>
              <p:blipFill>
                <a:blip r:embed="rId3"/>
                <a:stretch>
                  <a:fillRect/>
                </a:stretch>
              </p:blipFill>
              <p:spPr>
                <a:xfrm>
                  <a:off x="1865792" y="1648679"/>
                  <a:ext cx="655912" cy="396304"/>
                </a:xfrm>
                <a:prstGeom prst="rect">
                  <a:avLst/>
                </a:prstGeom>
              </p:spPr>
            </p:pic>
            <p:pic>
              <p:nvPicPr>
                <p:cNvPr id="18" name="Picture 17"/>
                <p:cNvPicPr>
                  <a:picLocks noChangeAspect="1"/>
                </p:cNvPicPr>
                <p:nvPr/>
              </p:nvPicPr>
              <p:blipFill>
                <a:blip r:embed="rId4"/>
                <a:stretch>
                  <a:fillRect/>
                </a:stretch>
              </p:blipFill>
              <p:spPr>
                <a:xfrm>
                  <a:off x="4656186" y="1749204"/>
                  <a:ext cx="728478" cy="293882"/>
                </a:xfrm>
                <a:prstGeom prst="rect">
                  <a:avLst/>
                </a:prstGeom>
              </p:spPr>
            </p:pic>
            <p:pic>
              <p:nvPicPr>
                <p:cNvPr id="20" name="Picture 19"/>
                <p:cNvPicPr>
                  <a:picLocks noChangeAspect="1"/>
                </p:cNvPicPr>
                <p:nvPr/>
              </p:nvPicPr>
              <p:blipFill>
                <a:blip r:embed="rId5"/>
                <a:stretch>
                  <a:fillRect/>
                </a:stretch>
              </p:blipFill>
              <p:spPr>
                <a:xfrm>
                  <a:off x="3232947" y="1689497"/>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4023</TotalTime>
  <Words>381</Words>
  <Application>Microsoft Office PowerPoint</Application>
  <PresentationFormat>Widescreen</PresentationFormat>
  <Paragraphs>82</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288</cp:revision>
  <dcterms:created xsi:type="dcterms:W3CDTF">2016-11-15T13:25:48Z</dcterms:created>
  <dcterms:modified xsi:type="dcterms:W3CDTF">2017-10-30T19:48:57Z</dcterms:modified>
</cp:coreProperties>
</file>