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7" autoAdjust="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5"/>
            <a:ext cx="2567210" cy="17414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775" y="4502605"/>
            <a:ext cx="2567210" cy="17414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0221"/>
              </p:ext>
            </p:extLst>
          </p:nvPr>
        </p:nvGraphicFramePr>
        <p:xfrm>
          <a:off x="175991" y="6303796"/>
          <a:ext cx="5222992" cy="51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014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241002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338976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1590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1590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All Species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??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5/11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197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Excluding Transients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??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5/5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5991" y="3350245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462195" y="2279007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62195" y="3348659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68764" y="163711"/>
            <a:ext cx="2442216" cy="2012270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169636" y="5243206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84103" y="534810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92206" y="4778050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39760" y="5013883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498817" y="5951275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836309" y="5199707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66187" y="533269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78961" y="4761247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006433" y="4970384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165490" y="5907776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845356" y="5761010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27134" y="5483885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08120" y="4908770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943503" y="4797572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228240" y="5293043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324154" y="5784227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27" y="297019"/>
            <a:ext cx="2495356" cy="16504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84721" y="2278920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32704" y="2292332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386362" y="297480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416308" y="3880706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63301" y="248781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6309" y="4212777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537720" y="3279614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471390" y="2539294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45081" y="2534576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63211" y="2440158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23991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741648">
            <a:off x="3514452" y="2590434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 rot="19292141">
            <a:off x="3426703" y="3151520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sp>
        <p:nvSpPr>
          <p:cNvPr id="97" name="Diamond 96"/>
          <p:cNvSpPr/>
          <p:nvPr/>
        </p:nvSpPr>
        <p:spPr>
          <a:xfrm>
            <a:off x="3336894" y="3916387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81294" y="3940635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00306" y="4002617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322257" y="2916875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427384" y="2900594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306634" y="3019382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51034" y="30436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370046" y="3105612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5127977" y="2334912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07811" y="2402458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99315" y="245481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232702" y="2541134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5150473" y="2607476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5076384" y="2427735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308515" y="2600023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304824" y="2349511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50292" y="3088067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630372" y="2492536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2285862" y="2687584"/>
            <a:ext cx="168605" cy="16511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/>
          <p:cNvSpPr/>
          <p:nvPr/>
        </p:nvSpPr>
        <p:spPr>
          <a:xfrm>
            <a:off x="1944733" y="2510674"/>
            <a:ext cx="186647" cy="106640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apezoid 137"/>
          <p:cNvSpPr/>
          <p:nvPr/>
        </p:nvSpPr>
        <p:spPr>
          <a:xfrm>
            <a:off x="1650116" y="2742807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/>
          <p:cNvSpPr/>
          <p:nvPr/>
        </p:nvSpPr>
        <p:spPr>
          <a:xfrm>
            <a:off x="1556207" y="4194864"/>
            <a:ext cx="170932" cy="151439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996180" y="3997372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484729" y="4145824"/>
            <a:ext cx="119733" cy="10859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84553" y="3800564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2484337" y="3418148"/>
            <a:ext cx="143736" cy="139320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12745" y="2927927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81374" y="2480848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/>
          <p:cNvSpPr/>
          <p:nvPr/>
        </p:nvSpPr>
        <p:spPr>
          <a:xfrm>
            <a:off x="1036864" y="2675896"/>
            <a:ext cx="168605" cy="165114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arallelogram 152"/>
          <p:cNvSpPr/>
          <p:nvPr/>
        </p:nvSpPr>
        <p:spPr>
          <a:xfrm>
            <a:off x="695735" y="2498986"/>
            <a:ext cx="186647" cy="106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1200902" y="2348703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53999" y="4203038"/>
            <a:ext cx="170932" cy="151439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3972" y="4005546"/>
            <a:ext cx="142869" cy="1352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82521" y="4153998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62601" y="3558467"/>
            <a:ext cx="103106" cy="980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1182129" y="3426322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14367" y="5270686"/>
            <a:ext cx="578873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134462" y="4440977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– Time T1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803804" y="4438296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– Time T2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574"/>
              </p:ext>
            </p:extLst>
          </p:nvPr>
        </p:nvGraphicFramePr>
        <p:xfrm>
          <a:off x="2741119" y="65331"/>
          <a:ext cx="34962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71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998623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591157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238399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315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Benthos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Plankton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49286" y="1580125"/>
            <a:ext cx="6172200" cy="527787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6739" y="482844"/>
            <a:ext cx="477444" cy="250454"/>
          </a:xfrm>
          <a:prstGeom prst="rect">
            <a:avLst/>
          </a:prstGeom>
        </p:spPr>
      </p:pic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73638"/>
              </p:ext>
            </p:extLst>
          </p:nvPr>
        </p:nvGraphicFramePr>
        <p:xfrm>
          <a:off x="6454108" y="65332"/>
          <a:ext cx="1646076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1315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714761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29493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Terrestrial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294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Marine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294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Freshwater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6720" y="98118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9155" y="819371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76" y="1216619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79" y="94923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338" y="500880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8" y="833636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0682" y="864446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9061" y="94923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0682" y="504462"/>
            <a:ext cx="544407" cy="1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630"/>
          <a:stretch/>
        </p:blipFill>
        <p:spPr>
          <a:xfrm>
            <a:off x="926371" y="146304"/>
            <a:ext cx="10336164" cy="619963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0313" y="6345936"/>
            <a:ext cx="8304158" cy="487093"/>
            <a:chOff x="2376033" y="6324830"/>
            <a:chExt cx="8304158" cy="48709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399" y="6383536"/>
              <a:ext cx="512410" cy="3188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939" y="6324830"/>
              <a:ext cx="441590" cy="4452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033" y="6346244"/>
              <a:ext cx="431760" cy="44526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9020" y="6351714"/>
              <a:ext cx="402496" cy="43124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04884" y="6346244"/>
              <a:ext cx="475307" cy="46567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03836" y="6330302"/>
              <a:ext cx="526986" cy="39123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79748" y="6357186"/>
              <a:ext cx="515022" cy="388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211</Words>
  <Application>Microsoft Office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177</cp:revision>
  <dcterms:created xsi:type="dcterms:W3CDTF">2016-11-15T13:25:48Z</dcterms:created>
  <dcterms:modified xsi:type="dcterms:W3CDTF">2017-05-18T14:25:57Z</dcterms:modified>
</cp:coreProperties>
</file>