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51.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253441" y="0"/>
            <a:ext cx="9224921" cy="6858000"/>
            <a:chOff x="1253441" y="0"/>
            <a:chExt cx="9224921" cy="685800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77486" y="0"/>
                <a:ext cx="8300876" cy="6131578"/>
                <a:chOff x="2177486" y="0"/>
                <a:chExt cx="8300876"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77486" y="2537382"/>
                  <a:ext cx="1500599" cy="707886"/>
                </a:xfrm>
                <a:prstGeom prst="rect">
                  <a:avLst/>
                </a:prstGeom>
                <a:noFill/>
              </p:spPr>
              <p:txBody>
                <a:bodyPr wrap="square" rtlCol="0">
                  <a:spAutoFit/>
                </a:bodyPr>
                <a:lstStyle/>
                <a:p>
                  <a:r>
                    <a:rPr lang="en-US" sz="2000" dirty="0" smtClean="0"/>
                    <a:t>0 </a:t>
                  </a:r>
                  <a:r>
                    <a:rPr lang="en-US" dirty="0" smtClean="0"/>
                    <a:t>lognormal</a:t>
                  </a:r>
                </a:p>
                <a:p>
                  <a:endParaRPr lang="en-US" sz="2000" dirty="0"/>
                </a:p>
              </p:txBody>
            </p:sp>
            <p:sp>
              <p:nvSpPr>
                <p:cNvPr id="9" name="TextBox 8"/>
                <p:cNvSpPr txBox="1"/>
                <p:nvPr/>
              </p:nvSpPr>
              <p:spPr>
                <a:xfrm>
                  <a:off x="4337850" y="2537382"/>
                  <a:ext cx="1324900" cy="707886"/>
                </a:xfrm>
                <a:prstGeom prst="rect">
                  <a:avLst/>
                </a:prstGeom>
                <a:noFill/>
              </p:spPr>
              <p:txBody>
                <a:bodyPr wrap="square" rtlCol="0">
                  <a:spAutoFit/>
                </a:bodyPr>
                <a:lstStyle/>
                <a:p>
                  <a:r>
                    <a:rPr lang="en-US" dirty="0"/>
                    <a:t>l</a:t>
                  </a:r>
                  <a:r>
                    <a:rPr lang="en-US" dirty="0" smtClean="0"/>
                    <a:t>ogseries</a:t>
                  </a:r>
                  <a:r>
                    <a:rPr lang="en-US" sz="2000" dirty="0" smtClean="0"/>
                    <a:t> 1</a:t>
                  </a:r>
                </a:p>
                <a:p>
                  <a:endParaRPr lang="en-US" sz="2000" dirty="0"/>
                </a:p>
              </p:txBody>
            </p:sp>
            <p:cxnSp>
              <p:nvCxnSpPr>
                <p:cNvPr id="4" name="Straight Arrow Connector 3"/>
                <p:cNvCxnSpPr/>
                <p:nvPr/>
              </p:nvCxnSpPr>
              <p:spPr>
                <a:xfrm>
                  <a:off x="3431200" y="2891325"/>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3609583" y="2537382"/>
              <a:ext cx="549883" cy="400110"/>
            </a:xfrm>
            <a:prstGeom prst="rect">
              <a:avLst/>
            </a:prstGeom>
            <a:noFill/>
          </p:spPr>
          <p:txBody>
            <a:bodyPr wrap="square" rtlCol="0">
              <a:spAutoFit/>
            </a:bodyPr>
            <a:lstStyle/>
            <a:p>
              <a:r>
                <a:rPr lang="en-US" sz="2000" dirty="0" smtClean="0"/>
                <a:t>0.5</a:t>
              </a:r>
              <a:endParaRPr lang="en-US" sz="2000" dirty="0"/>
            </a:p>
          </p:txBody>
        </p:sp>
      </p:grpSp>
      <p:pic>
        <p:nvPicPr>
          <p:cNvPr id="3" name="Picture 2"/>
          <p:cNvPicPr>
            <a:picLocks noChangeAspect="1"/>
          </p:cNvPicPr>
          <p:nvPr/>
        </p:nvPicPr>
        <p:blipFill rotWithShape="1">
          <a:blip r:embed="rId5"/>
          <a:srcRect t="14734" r="13526"/>
          <a:stretch/>
        </p:blipFill>
        <p:spPr>
          <a:xfrm>
            <a:off x="2607823" y="3414654"/>
            <a:ext cx="1551643" cy="1134914"/>
          </a:xfrm>
          <a:prstGeom prst="rect">
            <a:avLst/>
          </a:prstGeom>
        </p:spPr>
      </p:pic>
      <p:pic>
        <p:nvPicPr>
          <p:cNvPr id="13" name="Picture 12"/>
          <p:cNvPicPr>
            <a:picLocks noChangeAspect="1"/>
          </p:cNvPicPr>
          <p:nvPr/>
        </p:nvPicPr>
        <p:blipFill rotWithShape="1">
          <a:blip r:embed="rId6"/>
          <a:srcRect t="16225" r="12346"/>
          <a:stretch/>
        </p:blipFill>
        <p:spPr>
          <a:xfrm>
            <a:off x="7249220" y="3414653"/>
            <a:ext cx="1072803" cy="760579"/>
          </a:xfrm>
          <a:prstGeom prst="rect">
            <a:avLst/>
          </a:prstGeom>
        </p:spPr>
      </p:pic>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grpSp>
        <p:nvGrpSpPr>
          <p:cNvPr id="11" name="Group 10"/>
          <p:cNvGrpSpPr/>
          <p:nvPr/>
        </p:nvGrpSpPr>
        <p:grpSpPr>
          <a:xfrm>
            <a:off x="3224673" y="2790714"/>
            <a:ext cx="5352626" cy="3505635"/>
            <a:chOff x="3224673" y="2790714"/>
            <a:chExt cx="5352626" cy="3505635"/>
          </a:xfrm>
        </p:grpSpPr>
        <p:pic>
          <p:nvPicPr>
            <p:cNvPr id="5" name="Picture 4"/>
            <p:cNvPicPr>
              <a:picLocks noChangeAspect="1"/>
            </p:cNvPicPr>
            <p:nvPr/>
          </p:nvPicPr>
          <p:blipFill>
            <a:blip r:embed="rId2"/>
            <a:stretch>
              <a:fillRect/>
            </a:stretch>
          </p:blipFill>
          <p:spPr>
            <a:xfrm>
              <a:off x="3224673" y="2790714"/>
              <a:ext cx="5318206" cy="3228636"/>
            </a:xfrm>
            <a:prstGeom prst="rect">
              <a:avLst/>
            </a:prstGeom>
          </p:spPr>
        </p:pic>
        <p:sp>
          <p:nvSpPr>
            <p:cNvPr id="14" name="TextBox 13"/>
            <p:cNvSpPr txBox="1"/>
            <p:nvPr/>
          </p:nvSpPr>
          <p:spPr>
            <a:xfrm>
              <a:off x="4099250" y="5742351"/>
              <a:ext cx="856923" cy="553998"/>
            </a:xfrm>
            <a:prstGeom prst="rect">
              <a:avLst/>
            </a:prstGeom>
            <a:noFill/>
          </p:spPr>
          <p:txBody>
            <a:bodyPr wrap="square" rtlCol="0">
              <a:spAutoFit/>
            </a:bodyPr>
            <a:lstStyle/>
            <a:p>
              <a:r>
                <a:rPr lang="en-US" sz="1200" dirty="0" smtClean="0"/>
                <a:t>lognormal</a:t>
              </a:r>
            </a:p>
            <a:p>
              <a:endParaRPr lang="en-US" dirty="0"/>
            </a:p>
          </p:txBody>
        </p:sp>
        <p:sp>
          <p:nvSpPr>
            <p:cNvPr id="15" name="TextBox 14"/>
            <p:cNvSpPr txBox="1"/>
            <p:nvPr/>
          </p:nvSpPr>
          <p:spPr>
            <a:xfrm>
              <a:off x="7386379" y="5742351"/>
              <a:ext cx="1190920" cy="553998"/>
            </a:xfrm>
            <a:prstGeom prst="rect">
              <a:avLst/>
            </a:prstGeom>
            <a:noFill/>
          </p:spPr>
          <p:txBody>
            <a:bodyPr wrap="square" rtlCol="0">
              <a:spAutoFit/>
            </a:bodyPr>
            <a:lstStyle/>
            <a:p>
              <a:r>
                <a:rPr lang="en-US" sz="1200" dirty="0" smtClean="0"/>
                <a:t>logseries</a:t>
              </a:r>
            </a:p>
            <a:p>
              <a:endParaRPr lang="en-US" dirty="0"/>
            </a:p>
          </p:txBody>
        </p:sp>
        <p:pic>
          <p:nvPicPr>
            <p:cNvPr id="3" name="Picture 2"/>
            <p:cNvPicPr>
              <a:picLocks noChangeAspect="1"/>
            </p:cNvPicPr>
            <p:nvPr/>
          </p:nvPicPr>
          <p:blipFill>
            <a:blip r:embed="rId3"/>
            <a:stretch>
              <a:fillRect/>
            </a:stretch>
          </p:blipFill>
          <p:spPr>
            <a:xfrm>
              <a:off x="4928929" y="3257732"/>
              <a:ext cx="2457450" cy="552450"/>
            </a:xfrm>
            <a:prstGeom prst="rect">
              <a:avLst/>
            </a:prstGeom>
          </p:spPr>
        </p:pic>
        <p:cxnSp>
          <p:nvCxnSpPr>
            <p:cNvPr id="8" name="Straight Arrow Connector 7"/>
            <p:cNvCxnSpPr/>
            <p:nvPr/>
          </p:nvCxnSpPr>
          <p:spPr>
            <a:xfrm>
              <a:off x="4847396" y="5767393"/>
              <a:ext cx="2538983"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8" name="Group 7"/>
          <p:cNvGrpSpPr/>
          <p:nvPr/>
        </p:nvGrpSpPr>
        <p:grpSpPr>
          <a:xfrm>
            <a:off x="2131582" y="29029"/>
            <a:ext cx="7340816" cy="6733982"/>
            <a:chOff x="2131582" y="29029"/>
            <a:chExt cx="7340816" cy="6733982"/>
          </a:xfrm>
        </p:grpSpPr>
        <p:pic>
          <p:nvPicPr>
            <p:cNvPr id="4" name="Picture 3"/>
            <p:cNvPicPr>
              <a:picLocks noChangeAspect="1"/>
            </p:cNvPicPr>
            <p:nvPr/>
          </p:nvPicPr>
          <p:blipFill>
            <a:blip r:embed="rId3"/>
            <a:stretch>
              <a:fillRect/>
            </a:stretch>
          </p:blipFill>
          <p:spPr>
            <a:xfrm>
              <a:off x="2131582" y="1342590"/>
              <a:ext cx="7340816" cy="5348869"/>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4508</TotalTime>
  <Words>381</Words>
  <Application>Microsoft Office PowerPoint</Application>
  <PresentationFormat>Widescreen</PresentationFormat>
  <Paragraphs>96</Paragraphs>
  <Slides>17</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329</cp:revision>
  <dcterms:created xsi:type="dcterms:W3CDTF">2016-11-15T13:25:48Z</dcterms:created>
  <dcterms:modified xsi:type="dcterms:W3CDTF">2018-03-01T18:15:35Z</dcterms:modified>
</cp:coreProperties>
</file>