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Dimensional Array</a:t>
            </a:r>
          </a:p>
          <a:p>
            <a:r>
              <a:rPr lang="en-IN" dirty="0"/>
              <a:t>Day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Strings and Practiced some basic questions on strings</a:t>
            </a:r>
          </a:p>
          <a:p>
            <a:r>
              <a:rPr lang="en-IN" dirty="0"/>
              <a:t>Day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Practiced question on </a:t>
            </a:r>
            <a:r>
              <a:rPr lang="en-IN"/>
              <a:t>string 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10</cp:revision>
  <dcterms:created xsi:type="dcterms:W3CDTF">2022-09-29T14:41:57Z</dcterms:created>
  <dcterms:modified xsi:type="dcterms:W3CDTF">2022-10-04T17:14:52Z</dcterms:modified>
</cp:coreProperties>
</file>