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84E4-6607-4211-801F-2A95C760F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93E4E-15EB-4C18-B2E7-349A6F33E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99472-5A72-4B94-A39F-76900FD6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B0E3D-0127-4990-942C-A95099D4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44D1C-C9B6-407C-9A69-43AAED64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5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1623-3AAF-4A96-910A-E29B0B8B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28FA2-AEFB-469C-AF13-7A47D87B2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2D3D-9C85-41DC-A60F-30A819B2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C9A0-2481-45E7-8675-6AFC10DB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9BAF-6434-42AE-9ED5-13F07F2C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2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480BF-5B77-4AAA-8041-E9A5950A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C0479-3136-45E6-BE7F-9F5A30C3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75534-04CB-4AFD-BA36-C6D7D03BD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5411-3C82-43BD-A005-736A0C6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FE88F-44B2-4184-91B1-6A6DB56B7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3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23A2-4759-4484-858E-16ECBCF0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E52E-B1F9-4F8E-96B1-F1A256355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826F2-9785-47AA-A86A-D7B76DC48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A031A-3062-45A9-B125-AC05D92C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55F66-8C3E-495E-B735-7A4D174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3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0FE8B-9073-4780-B434-42E00683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50A9-979E-467A-8F28-BCD9C273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B788B-B017-42EC-9D01-7FF97E1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49F16-C015-44E1-8AA4-E76BA013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1AB9-C0AE-43A7-9528-5D866695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0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AC77-8409-463F-AAEF-748655A3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D6B4-141D-4B59-9FF6-5AA3C36A5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33BC9-6578-436D-9EFB-124991D53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82A2F-551A-48E1-99E3-8AD5DC7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17B0E-3AE8-4778-9C40-24AC998A5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91909-88E0-4412-8D8D-A9D92D72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65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04EF-10DB-4159-B275-87DE04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C93B5-4062-4E58-ABB0-CCDAE2213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09B-6983-4F7F-8F38-9758CB11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0C6BF-74F4-4CE5-BC74-2D47B1C8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5E99F-573C-4218-96D3-26B134B59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2D614-40F1-4D81-BC01-242168DA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8AF9C-9143-40F8-B1C0-6838FDE0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05256-CBB0-4479-BFF4-87F161E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8-643D-4525-944A-8D042B5B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94DF0-54E5-4D81-A49A-E11BFA8B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7B192-4FC0-4100-B13E-F479FA501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82F5F-E0B4-4F98-9FBD-37D66EE8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02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AEE76-5B49-43AD-AEEE-A535E6FE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A084C-9A16-46F7-A04B-067A97511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E96F-F926-4A07-B623-CAC7CF40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84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F2FB-F395-49F8-8672-58F5C08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DFC3-30B8-4811-9046-E29E9D4EE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68123-3E7E-4C72-9E6E-E6B2854EA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A451A-EFA8-4A41-8278-5B29AF82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5B7762-E9C2-450C-8F00-B4896E7F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5709-66C3-406F-BC3C-1838DE7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019B-69D4-4933-93DD-DEA3FF53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15024-435E-4820-B8E0-46628CEA6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6B8F3-8828-4644-A639-768B90B4F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9F51-1765-407A-B862-D57608BC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E886A-4621-4F78-B050-15D8C20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5C602-7C3A-44C4-92F7-5E4DCFD7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0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C939F5-C55A-4FFD-A8C8-483E0E6B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58D9D-E309-4085-A6D4-80DEC31F1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34A8B-53CC-4BAF-9697-2E587243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11F3D-2B95-4A92-BCFD-96E47BDCDB76}" type="datetimeFigureOut">
              <a:rPr lang="en-IN" smtClean="0"/>
              <a:t>29-09-2022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18B18-68A1-4D97-BA10-9D8E75C48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C32-042A-43F2-90FD-4773B38F8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844E-7CA9-40C7-A654-1388360E4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3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9DFAC-E1AB-4EE7-B4A9-5D5ED8252486}"/>
              </a:ext>
            </a:extLst>
          </p:cNvPr>
          <p:cNvSpPr txBox="1"/>
          <p:nvPr/>
        </p:nvSpPr>
        <p:spPr>
          <a:xfrm>
            <a:off x="213064" y="248575"/>
            <a:ext cx="11745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Why Java is platform independent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Java Code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User Input via Keyboard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Conditional Statements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ym typeface="Wingdings" panose="05000000000000000000" pitchFamily="2" charset="2"/>
              </a:rPr>
              <a:t>Looping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88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Ahi Bhushan Mahto</dc:creator>
  <cp:lastModifiedBy>Ahi Bhushan Mahto</cp:lastModifiedBy>
  <cp:revision>5</cp:revision>
  <dcterms:created xsi:type="dcterms:W3CDTF">2022-09-29T14:41:57Z</dcterms:created>
  <dcterms:modified xsi:type="dcterms:W3CDTF">2022-09-29T16:45:38Z</dcterms:modified>
</cp:coreProperties>
</file>