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r>
              <a:rPr lang="en-IN" dirty="0"/>
              <a:t>Day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, passing parameters to a method and calling methods. </a:t>
            </a:r>
          </a:p>
          <a:p>
            <a:r>
              <a:rPr lang="en-IN" dirty="0"/>
              <a:t>Day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ForEach</a:t>
            </a:r>
            <a:r>
              <a:rPr lang="en-IN" dirty="0"/>
              <a:t> Loop</a:t>
            </a:r>
          </a:p>
          <a:p>
            <a:r>
              <a:rPr lang="en-IN" dirty="0"/>
              <a:t>Day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Dimensional Array</a:t>
            </a:r>
          </a:p>
          <a:p>
            <a:r>
              <a:rPr lang="en-IN" dirty="0"/>
              <a:t>Day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Strings and Practiced some basic questions on strings</a:t>
            </a:r>
          </a:p>
          <a:p>
            <a:r>
              <a:rPr lang="en-IN" dirty="0"/>
              <a:t>Day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Practiced question on string compression</a:t>
            </a:r>
          </a:p>
          <a:p>
            <a:r>
              <a:rPr lang="en-IN" dirty="0"/>
              <a:t>Day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Learned Binary Search and practiced some questions on array.</a:t>
            </a:r>
          </a:p>
          <a:p>
            <a:r>
              <a:rPr lang="en-US" dirty="0"/>
              <a:t>D</a:t>
            </a:r>
            <a:r>
              <a:rPr lang="en-IN" dirty="0"/>
              <a:t>ay 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Solved a problem on strings (Palindromic Substring)</a:t>
            </a:r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16258"/>
            <a:ext cx="11745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about insertion sort and implemented it.</a:t>
            </a:r>
          </a:p>
          <a:p>
            <a:r>
              <a:rPr lang="en-US" dirty="0"/>
              <a:t>Day 10: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about bubble sort and implemented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1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14</cp:revision>
  <dcterms:created xsi:type="dcterms:W3CDTF">2022-09-29T14:41:57Z</dcterms:created>
  <dcterms:modified xsi:type="dcterms:W3CDTF">2022-10-08T16:29:20Z</dcterms:modified>
</cp:coreProperties>
</file>