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84E4-6607-4211-801F-2A95C760F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93E4E-15EB-4C18-B2E7-349A6F33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9472-5A72-4B94-A39F-76900FD6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E3D-0127-4990-942C-A95099D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D1C-C9B6-407C-9A69-43AAED64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1623-3AAF-4A96-910A-E29B0B8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28FA2-AEFB-469C-AF13-7A47D87B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2D3D-9C85-41DC-A60F-30A819B2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9A0-2481-45E7-8675-6AFC10DB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9BAF-6434-42AE-9ED5-13F07F2C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480BF-5B77-4AAA-8041-E9A5950A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C0479-3136-45E6-BE7F-9F5A30C3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5534-04CB-4AFD-BA36-C6D7D03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411-3C82-43BD-A005-736A0C6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E88F-44B2-4184-91B1-6A6DB56B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23A2-4759-4484-858E-16ECBCF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E52E-B1F9-4F8E-96B1-F1A25635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26F2-9785-47AA-A86A-D7B76DC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031A-3062-45A9-B125-AC05D92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5F66-8C3E-495E-B735-7A4D174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FE8B-9073-4780-B434-42E00683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50A9-979E-467A-8F28-BCD9C27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788B-B017-42EC-9D01-7FF97E1E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9F16-C015-44E1-8AA4-E76BA01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1AB9-C0AE-43A7-9528-5D86669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0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AC77-8409-463F-AAEF-748655A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D6B4-141D-4B59-9FF6-5AA3C36A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33BC9-6578-436D-9EFB-124991D5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82A2F-551A-48E1-99E3-8AD5DC7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7B0E-3AE8-4778-9C40-24AC998A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1909-88E0-4412-8D8D-A9D92D7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4EF-10DB-4159-B275-87DE0400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93B5-4062-4E58-ABB0-CCDAE221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09B-6983-4F7F-8F38-9758CB11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0C6BF-74F4-4CE5-BC74-2D47B1C8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E99F-573C-4218-96D3-26B134B59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2D614-40F1-4D81-BC01-242168D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8AF9C-9143-40F8-B1C0-6838FDE0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256-CBB0-4479-BFF4-87F161E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8-643D-4525-944A-8D042B5B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4DF0-54E5-4D81-A49A-E11BFA8B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7B192-4FC0-4100-B13E-F479FA5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2F5F-E0B4-4F98-9FBD-37D66EE8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EE76-5B49-43AD-AEEE-A535E6F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A084C-9A16-46F7-A04B-067A975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E96F-F926-4A07-B623-CAC7CF40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2FB-F395-49F8-8672-58F5C08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DFC3-30B8-4811-9046-E29E9D4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68123-3E7E-4C72-9E6E-E6B2854E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451A-EFA8-4A41-8278-5B29AF82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7762-E9C2-450C-8F00-B4896E7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5709-66C3-406F-BC3C-1838DE7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019B-69D4-4933-93DD-DEA3FF5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15024-435E-4820-B8E0-46628CEA6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6B8F3-8828-4644-A639-768B90B4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9F51-1765-407A-B862-D57608B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86A-4621-4F78-B050-15D8C20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C602-7C3A-44C4-92F7-5E4DCFD7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939F5-C55A-4FFD-A8C8-483E0E6B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8D9D-E309-4085-A6D4-80DEC31F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4A8B-53CC-4BAF-9697-2E587243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1F3D-2B95-4A92-BCFD-96E47BDCDB76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8B18-68A1-4D97-BA10-9D8E75C48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C32-042A-43F2-90FD-4773B38F8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DFAC-E1AB-4EE7-B4A9-5D5ED8252486}"/>
              </a:ext>
            </a:extLst>
          </p:cNvPr>
          <p:cNvSpPr txBox="1"/>
          <p:nvPr/>
        </p:nvSpPr>
        <p:spPr>
          <a:xfrm>
            <a:off x="213064" y="248575"/>
            <a:ext cx="117451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Why Java is 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Java 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User Input via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Looping</a:t>
            </a:r>
          </a:p>
          <a:p>
            <a:r>
              <a:rPr lang="en-IN" dirty="0"/>
              <a:t>Day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, passing parameters to a method and calling methods. </a:t>
            </a:r>
          </a:p>
          <a:p>
            <a:r>
              <a:rPr lang="en-IN" dirty="0"/>
              <a:t>Day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Dimensional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ForEach</a:t>
            </a:r>
            <a:r>
              <a:rPr lang="en-IN" dirty="0"/>
              <a:t> Loop</a:t>
            </a:r>
          </a:p>
          <a:p>
            <a:r>
              <a:rPr lang="en-IN" dirty="0"/>
              <a:t>Day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Dimensional Array</a:t>
            </a:r>
          </a:p>
          <a:p>
            <a:r>
              <a:rPr lang="en-IN" dirty="0"/>
              <a:t>Day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Learned Strings and Practiced some basic questions on strings</a:t>
            </a:r>
          </a:p>
          <a:p>
            <a:r>
              <a:rPr lang="en-IN" dirty="0"/>
              <a:t>Day 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Practiced question on string compression</a:t>
            </a:r>
          </a:p>
          <a:p>
            <a:r>
              <a:rPr lang="en-IN" dirty="0"/>
              <a:t>Day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Learned Binary Search and practiced some questions on array.</a:t>
            </a:r>
          </a:p>
        </p:txBody>
      </p:sp>
    </p:spTree>
    <p:extLst>
      <p:ext uri="{BB962C8B-B14F-4D97-AF65-F5344CB8AC3E}">
        <p14:creationId xmlns:p14="http://schemas.microsoft.com/office/powerpoint/2010/main" val="2512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 Bhushan Mahto</dc:creator>
  <cp:lastModifiedBy>Ahi Bhushan Mahto</cp:lastModifiedBy>
  <cp:revision>11</cp:revision>
  <dcterms:created xsi:type="dcterms:W3CDTF">2022-09-29T14:41:57Z</dcterms:created>
  <dcterms:modified xsi:type="dcterms:W3CDTF">2022-10-05T18:15:25Z</dcterms:modified>
</cp:coreProperties>
</file>