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jIEmuu/7Ijs7xYVr6derh8CWnE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8" Type="http://customschemas.google.com/relationships/presentationmetadata" Target="metadata"/><Relationship Id="rId27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4e116c8d5_0_2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4e116c8d5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55d7291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555d7291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4e116c8d5_0_4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4e116c8d5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7f0109f9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67f0109f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4e116c8d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4e116c8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4e116c8d5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4e116c8d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4e116c8d5_0_2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84e116c8d5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4e116c8d5_0_2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4e116c8d5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4e116c8d5_0_2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284e116c8d5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Medium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Medium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2" name="Google Shape;92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Medium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55d729138_0_302"/>
          <p:cNvSpPr/>
          <p:nvPr/>
        </p:nvSpPr>
        <p:spPr>
          <a:xfrm>
            <a:off x="0" y="0"/>
            <a:ext cx="12192000" cy="5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555d729138_0_302"/>
          <p:cNvSpPr txBox="1"/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g2555d729138_0_302"/>
          <p:cNvSpPr txBox="1"/>
          <p:nvPr>
            <p:ph idx="1" type="subTitle"/>
          </p:nvPr>
        </p:nvSpPr>
        <p:spPr>
          <a:xfrm>
            <a:off x="914400" y="3786738"/>
            <a:ext cx="10363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g2555d729138_0_302"/>
          <p:cNvSpPr/>
          <p:nvPr/>
        </p:nvSpPr>
        <p:spPr>
          <a:xfrm>
            <a:off x="4063605" y="5323800"/>
            <a:ext cx="40635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555d729138_0_302"/>
          <p:cNvSpPr/>
          <p:nvPr/>
        </p:nvSpPr>
        <p:spPr>
          <a:xfrm>
            <a:off x="8128361" y="5323800"/>
            <a:ext cx="40635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555d729138_0_302"/>
          <p:cNvSpPr/>
          <p:nvPr/>
        </p:nvSpPr>
        <p:spPr>
          <a:xfrm>
            <a:off x="1" y="5323800"/>
            <a:ext cx="40635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2555d729138_0_302"/>
          <p:cNvSpPr txBox="1"/>
          <p:nvPr>
            <p:ph idx="12" type="sldNum"/>
          </p:nvPr>
        </p:nvSpPr>
        <p:spPr>
          <a:xfrm>
            <a:off x="-167" y="6440375"/>
            <a:ext cx="121920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55d729138_0_434"/>
          <p:cNvSpPr/>
          <p:nvPr/>
        </p:nvSpPr>
        <p:spPr>
          <a:xfrm>
            <a:off x="9808489" y="6755100"/>
            <a:ext cx="11916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555d729138_0_434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555d729138_0_434"/>
          <p:cNvSpPr/>
          <p:nvPr/>
        </p:nvSpPr>
        <p:spPr>
          <a:xfrm>
            <a:off x="-1" y="6755100"/>
            <a:ext cx="1191600" cy="10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2555d729138_0_434"/>
          <p:cNvSpPr/>
          <p:nvPr/>
        </p:nvSpPr>
        <p:spPr>
          <a:xfrm>
            <a:off x="1191613" y="6755100"/>
            <a:ext cx="86169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555d729138_0_434"/>
          <p:cNvSpPr txBox="1"/>
          <p:nvPr>
            <p:ph idx="12" type="sldNum"/>
          </p:nvPr>
        </p:nvSpPr>
        <p:spPr>
          <a:xfrm>
            <a:off x="11307433" y="6262577"/>
            <a:ext cx="731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7f0109f97_0_158"/>
          <p:cNvSpPr txBox="1"/>
          <p:nvPr>
            <p:ph type="title"/>
          </p:nvPr>
        </p:nvSpPr>
        <p:spPr>
          <a:xfrm>
            <a:off x="6968800" y="2420733"/>
            <a:ext cx="34767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 sz="53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1" name="Google Shape;131;g267f0109f97_0_158"/>
          <p:cNvSpPr txBox="1"/>
          <p:nvPr>
            <p:ph idx="1" type="subTitle"/>
          </p:nvPr>
        </p:nvSpPr>
        <p:spPr>
          <a:xfrm>
            <a:off x="6968800" y="3074600"/>
            <a:ext cx="3476700" cy="14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None/>
              <a:defRPr sz="1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2" name="Google Shape;132;g267f0109f97_0_158"/>
          <p:cNvSpPr/>
          <p:nvPr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555d729138_0_126"/>
          <p:cNvSpPr txBox="1"/>
          <p:nvPr>
            <p:ph type="title"/>
          </p:nvPr>
        </p:nvSpPr>
        <p:spPr>
          <a:xfrm>
            <a:off x="1191600" y="477850"/>
            <a:ext cx="8616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g2555d729138_0_126"/>
          <p:cNvSpPr txBox="1"/>
          <p:nvPr>
            <p:ph idx="1" type="body"/>
          </p:nvPr>
        </p:nvSpPr>
        <p:spPr>
          <a:xfrm>
            <a:off x="1191600" y="1831450"/>
            <a:ext cx="8616900" cy="4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g2555d729138_0_126"/>
          <p:cNvSpPr/>
          <p:nvPr/>
        </p:nvSpPr>
        <p:spPr>
          <a:xfrm>
            <a:off x="9808489" y="6755100"/>
            <a:ext cx="11916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g2555d729138_0_126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g2555d729138_0_126"/>
          <p:cNvSpPr/>
          <p:nvPr/>
        </p:nvSpPr>
        <p:spPr>
          <a:xfrm>
            <a:off x="-1" y="6755100"/>
            <a:ext cx="11916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g2555d729138_0_126"/>
          <p:cNvSpPr/>
          <p:nvPr/>
        </p:nvSpPr>
        <p:spPr>
          <a:xfrm>
            <a:off x="1191613" y="6755100"/>
            <a:ext cx="8616900" cy="1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2555d729138_0_126"/>
          <p:cNvSpPr txBox="1"/>
          <p:nvPr>
            <p:ph idx="12" type="sldNum"/>
          </p:nvPr>
        </p:nvSpPr>
        <p:spPr>
          <a:xfrm>
            <a:off x="11307433" y="6262577"/>
            <a:ext cx="731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555d729138_0_524"/>
          <p:cNvSpPr txBox="1"/>
          <p:nvPr>
            <p:ph idx="1" type="body"/>
          </p:nvPr>
        </p:nvSpPr>
        <p:spPr>
          <a:xfrm>
            <a:off x="2280567" y="2882400"/>
            <a:ext cx="76317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i="1"/>
            </a:lvl1pPr>
            <a:lvl2pPr indent="-3810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i="1"/>
            </a:lvl2pPr>
            <a:lvl3pPr indent="-355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i="1"/>
            </a:lvl3pPr>
            <a:lvl4pPr indent="-3429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i="1"/>
            </a:lvl4pPr>
            <a:lvl5pPr indent="-3429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i="1"/>
            </a:lvl5pPr>
            <a:lvl6pPr indent="-342900" lvl="5" marL="27432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i="1"/>
            </a:lvl6pPr>
            <a:lvl7pPr indent="-342900" lvl="6" marL="3200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i="1"/>
            </a:lvl7pPr>
            <a:lvl8pPr indent="-342900" lvl="7" marL="3657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i="1"/>
            </a:lvl8pPr>
            <a:lvl9pPr indent="-342900" lvl="8" marL="4114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i="1"/>
            </a:lvl9pPr>
          </a:lstStyle>
          <a:p/>
        </p:txBody>
      </p:sp>
      <p:sp>
        <p:nvSpPr>
          <p:cNvPr id="36" name="Google Shape;36;g2555d729138_0_524"/>
          <p:cNvSpPr txBox="1"/>
          <p:nvPr/>
        </p:nvSpPr>
        <p:spPr>
          <a:xfrm>
            <a:off x="4791200" y="1575225"/>
            <a:ext cx="26097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None/>
            </a:pPr>
            <a:r>
              <a:rPr b="1" i="0" lang="es-MX" sz="12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1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2555d729138_0_524"/>
          <p:cNvSpPr/>
          <p:nvPr/>
        </p:nvSpPr>
        <p:spPr>
          <a:xfrm>
            <a:off x="7631044" y="2132900"/>
            <a:ext cx="22803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2555d729138_0_524"/>
          <p:cNvSpPr/>
          <p:nvPr/>
        </p:nvSpPr>
        <p:spPr>
          <a:xfrm>
            <a:off x="9912235" y="2132900"/>
            <a:ext cx="22803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2555d729138_0_524"/>
          <p:cNvSpPr/>
          <p:nvPr/>
        </p:nvSpPr>
        <p:spPr>
          <a:xfrm>
            <a:off x="1" y="2132900"/>
            <a:ext cx="22803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2555d729138_0_524"/>
          <p:cNvSpPr/>
          <p:nvPr/>
        </p:nvSpPr>
        <p:spPr>
          <a:xfrm>
            <a:off x="2280566" y="2132900"/>
            <a:ext cx="2280300" cy="1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2555d729138_0_524"/>
          <p:cNvSpPr txBox="1"/>
          <p:nvPr>
            <p:ph idx="12" type="sldNum"/>
          </p:nvPr>
        </p:nvSpPr>
        <p:spPr>
          <a:xfrm>
            <a:off x="-167" y="6440375"/>
            <a:ext cx="121920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555d729138_0_697"/>
          <p:cNvSpPr/>
          <p:nvPr/>
        </p:nvSpPr>
        <p:spPr>
          <a:xfrm>
            <a:off x="9808489" y="6755100"/>
            <a:ext cx="11916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2555d729138_0_697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2555d729138_0_697"/>
          <p:cNvSpPr/>
          <p:nvPr/>
        </p:nvSpPr>
        <p:spPr>
          <a:xfrm>
            <a:off x="-1" y="6755100"/>
            <a:ext cx="11916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2555d729138_0_697"/>
          <p:cNvSpPr/>
          <p:nvPr/>
        </p:nvSpPr>
        <p:spPr>
          <a:xfrm>
            <a:off x="1191613" y="6755100"/>
            <a:ext cx="8616900" cy="1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2555d729138_0_697"/>
          <p:cNvSpPr txBox="1"/>
          <p:nvPr>
            <p:ph type="title"/>
          </p:nvPr>
        </p:nvSpPr>
        <p:spPr>
          <a:xfrm>
            <a:off x="1191600" y="477850"/>
            <a:ext cx="8616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2555d729138_0_697"/>
          <p:cNvSpPr txBox="1"/>
          <p:nvPr>
            <p:ph idx="1" type="body"/>
          </p:nvPr>
        </p:nvSpPr>
        <p:spPr>
          <a:xfrm>
            <a:off x="1191600" y="1600200"/>
            <a:ext cx="31617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9pPr>
          </a:lstStyle>
          <a:p/>
        </p:txBody>
      </p:sp>
      <p:sp>
        <p:nvSpPr>
          <p:cNvPr id="49" name="Google Shape;49;g2555d729138_0_697"/>
          <p:cNvSpPr txBox="1"/>
          <p:nvPr>
            <p:ph idx="2" type="body"/>
          </p:nvPr>
        </p:nvSpPr>
        <p:spPr>
          <a:xfrm>
            <a:off x="4515205" y="1600200"/>
            <a:ext cx="31617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9pPr>
          </a:lstStyle>
          <a:p/>
        </p:txBody>
      </p:sp>
      <p:sp>
        <p:nvSpPr>
          <p:cNvPr id="50" name="Google Shape;50;g2555d729138_0_697"/>
          <p:cNvSpPr txBox="1"/>
          <p:nvPr>
            <p:ph idx="3" type="body"/>
          </p:nvPr>
        </p:nvSpPr>
        <p:spPr>
          <a:xfrm>
            <a:off x="7838809" y="1600200"/>
            <a:ext cx="31617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9pPr>
          </a:lstStyle>
          <a:p/>
        </p:txBody>
      </p:sp>
      <p:sp>
        <p:nvSpPr>
          <p:cNvPr id="51" name="Google Shape;51;g2555d729138_0_697"/>
          <p:cNvSpPr txBox="1"/>
          <p:nvPr>
            <p:ph idx="12" type="sldNum"/>
          </p:nvPr>
        </p:nvSpPr>
        <p:spPr>
          <a:xfrm>
            <a:off x="11307433" y="6262577"/>
            <a:ext cx="731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>
  <p:cSld name="TITLE_AND_TWO_COLUMNS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555d729138_0_707"/>
          <p:cNvSpPr/>
          <p:nvPr/>
        </p:nvSpPr>
        <p:spPr>
          <a:xfrm>
            <a:off x="9808489" y="6755100"/>
            <a:ext cx="1191600" cy="10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2555d729138_0_707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555d729138_0_707"/>
          <p:cNvSpPr/>
          <p:nvPr/>
        </p:nvSpPr>
        <p:spPr>
          <a:xfrm>
            <a:off x="-1" y="6755100"/>
            <a:ext cx="1191600" cy="10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555d729138_0_707"/>
          <p:cNvSpPr/>
          <p:nvPr/>
        </p:nvSpPr>
        <p:spPr>
          <a:xfrm>
            <a:off x="1191613" y="6755100"/>
            <a:ext cx="8616900" cy="1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555d729138_0_707"/>
          <p:cNvSpPr txBox="1"/>
          <p:nvPr>
            <p:ph type="title"/>
          </p:nvPr>
        </p:nvSpPr>
        <p:spPr>
          <a:xfrm>
            <a:off x="1191600" y="477850"/>
            <a:ext cx="8616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2555d729138_0_707"/>
          <p:cNvSpPr txBox="1"/>
          <p:nvPr>
            <p:ph idx="1" type="body"/>
          </p:nvPr>
        </p:nvSpPr>
        <p:spPr>
          <a:xfrm>
            <a:off x="1191500" y="1600200"/>
            <a:ext cx="41823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  <a:defRPr sz="2700"/>
            </a:lvl1pPr>
            <a:lvl2pPr indent="-4000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2pPr>
            <a:lvl3pPr indent="-4000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3pPr>
            <a:lvl4pPr indent="-4000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4pPr>
            <a:lvl5pPr indent="-4000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5pPr>
            <a:lvl6pPr indent="-4000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6pPr>
            <a:lvl7pPr indent="-4000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7pPr>
            <a:lvl8pPr indent="-4000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8pPr>
            <a:lvl9pPr indent="-4000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9pPr>
          </a:lstStyle>
          <a:p/>
        </p:txBody>
      </p:sp>
      <p:sp>
        <p:nvSpPr>
          <p:cNvPr id="59" name="Google Shape;59;g2555d729138_0_707"/>
          <p:cNvSpPr txBox="1"/>
          <p:nvPr>
            <p:ph idx="2" type="body"/>
          </p:nvPr>
        </p:nvSpPr>
        <p:spPr>
          <a:xfrm>
            <a:off x="5625941" y="1600200"/>
            <a:ext cx="41823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  <a:defRPr sz="2700"/>
            </a:lvl1pPr>
            <a:lvl2pPr indent="-4000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2pPr>
            <a:lvl3pPr indent="-4000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3pPr>
            <a:lvl4pPr indent="-4000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4pPr>
            <a:lvl5pPr indent="-4000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5pPr>
            <a:lvl6pPr indent="-4000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6pPr>
            <a:lvl7pPr indent="-4000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7pPr>
            <a:lvl8pPr indent="-4000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8pPr>
            <a:lvl9pPr indent="-4000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 sz="2700"/>
            </a:lvl9pPr>
          </a:lstStyle>
          <a:p/>
        </p:txBody>
      </p:sp>
      <p:sp>
        <p:nvSpPr>
          <p:cNvPr id="60" name="Google Shape;60;g2555d729138_0_707"/>
          <p:cNvSpPr txBox="1"/>
          <p:nvPr>
            <p:ph idx="12" type="sldNum"/>
          </p:nvPr>
        </p:nvSpPr>
        <p:spPr>
          <a:xfrm>
            <a:off x="11307433" y="6262577"/>
            <a:ext cx="731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Medium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  <a:defRPr b="0" i="0" sz="4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mr205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icrosoft.com/es-ES/download/details.aspx?id=5849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/>
          <p:nvPr>
            <p:ph type="ctrTitle"/>
          </p:nvPr>
        </p:nvSpPr>
        <p:spPr>
          <a:xfrm>
            <a:off x="1567544" y="5722791"/>
            <a:ext cx="5979886" cy="4180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</a:pPr>
            <a:r>
              <a:rPr lang="es-MX" sz="2400"/>
              <a:t>Curso intermedio de DS y ML</a:t>
            </a:r>
            <a:endParaRPr sz="2400"/>
          </a:p>
        </p:txBody>
      </p:sp>
      <p:sp>
        <p:nvSpPr>
          <p:cNvPr id="138" name="Google Shape;138;p1"/>
          <p:cNvSpPr txBox="1"/>
          <p:nvPr>
            <p:ph idx="1" type="subTitle"/>
          </p:nvPr>
        </p:nvSpPr>
        <p:spPr>
          <a:xfrm>
            <a:off x="2365832" y="5402166"/>
            <a:ext cx="5631542" cy="418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MX" sz="2000"/>
              <a:t>Alejandro Medina Reyes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284e116c8d5_0_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00" y="163750"/>
            <a:ext cx="8878900" cy="569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55d729138_0_0"/>
          <p:cNvSpPr txBox="1"/>
          <p:nvPr>
            <p:ph type="title"/>
          </p:nvPr>
        </p:nvSpPr>
        <p:spPr>
          <a:xfrm>
            <a:off x="382000" y="97267"/>
            <a:ext cx="93639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MX">
                <a:solidFill>
                  <a:schemeClr val="accent2"/>
                </a:solidFill>
              </a:rPr>
              <a:t>Acerca de mi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44" name="Google Shape;144;g2555d729138_0_0"/>
          <p:cNvSpPr txBox="1"/>
          <p:nvPr>
            <p:ph idx="1" type="body"/>
          </p:nvPr>
        </p:nvSpPr>
        <p:spPr>
          <a:xfrm>
            <a:off x="441450" y="1857275"/>
            <a:ext cx="93639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MX" sz="2100"/>
              <a:t>Ingeniero en Sistemas computacionales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MX" sz="2100"/>
              <a:t>Líder de proyectos en el IA Center</a:t>
            </a:r>
            <a:br>
              <a:rPr lang="es-MX" sz="2100"/>
            </a:b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s-MX" sz="2100"/>
              <a:t>Cursos relevantes:</a:t>
            </a:r>
            <a:endParaRPr b="1" sz="2100"/>
          </a:p>
          <a:p>
            <a:pPr indent="-4318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❖"/>
            </a:pPr>
            <a:r>
              <a:rPr lang="es-MX" sz="2000"/>
              <a:t>Programa Especializado - Deep Learning</a:t>
            </a:r>
            <a:endParaRPr sz="2000"/>
          </a:p>
          <a:p>
            <a:pPr indent="-431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s-MX" sz="2000"/>
              <a:t>Programa Especializado - Machine Learning</a:t>
            </a:r>
            <a:endParaRPr sz="2000"/>
          </a:p>
          <a:p>
            <a:pPr indent="-431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s-MX" sz="2000"/>
              <a:t>Certificación: Fundamentos para la investigación en la industria 4.0 con tecnologías Microsoft</a:t>
            </a:r>
            <a:endParaRPr sz="2000"/>
          </a:p>
          <a:p>
            <a:pPr indent="-431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s-MX" sz="2000"/>
              <a:t>Certificación AZ900, Azure Fundamentals de Microsoft</a:t>
            </a:r>
            <a:endParaRPr sz="2000"/>
          </a:p>
          <a:p>
            <a:pPr indent="-431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s-MX" sz="2000"/>
              <a:t>Certificación AI900, Azure AI Fundamentals de Microsoft</a:t>
            </a:r>
            <a:endParaRPr sz="2000"/>
          </a:p>
          <a:p>
            <a:pPr indent="-431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s-MX" sz="2000"/>
              <a:t>Certificación DP300, Azure Database Administrator Associate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s-MX" sz="2100"/>
              <a:t>Proyectos personales</a:t>
            </a:r>
            <a:endParaRPr sz="1700"/>
          </a:p>
        </p:txBody>
      </p:sp>
      <p:sp>
        <p:nvSpPr>
          <p:cNvPr id="145" name="Google Shape;145;g2555d729138_0_0"/>
          <p:cNvSpPr txBox="1"/>
          <p:nvPr/>
        </p:nvSpPr>
        <p:spPr>
          <a:xfrm>
            <a:off x="4632400" y="5390350"/>
            <a:ext cx="3999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MX" sz="1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https://github.com/amr205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2555d72913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9092" y="5324683"/>
            <a:ext cx="670134" cy="670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2555d729138_0_0"/>
          <p:cNvPicPr preferRelativeResize="0"/>
          <p:nvPr/>
        </p:nvPicPr>
        <p:blipFill rotWithShape="1">
          <a:blip r:embed="rId5">
            <a:alphaModFix/>
          </a:blip>
          <a:srcRect b="8923" l="30592" r="23032" t="0"/>
          <a:stretch/>
        </p:blipFill>
        <p:spPr>
          <a:xfrm>
            <a:off x="9805600" y="0"/>
            <a:ext cx="2386424" cy="624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555d729138_0_0"/>
          <p:cNvSpPr txBox="1"/>
          <p:nvPr>
            <p:ph type="title"/>
          </p:nvPr>
        </p:nvSpPr>
        <p:spPr>
          <a:xfrm>
            <a:off x="382000" y="977267"/>
            <a:ext cx="93639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s-MX">
                <a:solidFill>
                  <a:schemeClr val="dk2"/>
                </a:solidFill>
              </a:rPr>
              <a:t>Alejandro Medina Reyes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49" name="Google Shape;149;g2555d729138_0_0"/>
          <p:cNvPicPr preferRelativeResize="0"/>
          <p:nvPr/>
        </p:nvPicPr>
        <p:blipFill rotWithShape="1">
          <a:blip r:embed="rId5">
            <a:alphaModFix/>
          </a:blip>
          <a:srcRect b="1408" l="30592" r="23032" t="96476"/>
          <a:stretch/>
        </p:blipFill>
        <p:spPr>
          <a:xfrm>
            <a:off x="9745900" y="6616526"/>
            <a:ext cx="2386424" cy="1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4e116c8d5_0_413"/>
          <p:cNvSpPr txBox="1"/>
          <p:nvPr>
            <p:ph type="title"/>
          </p:nvPr>
        </p:nvSpPr>
        <p:spPr>
          <a:xfrm>
            <a:off x="1191600" y="477850"/>
            <a:ext cx="86169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Favor de ir descargando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Power BI</a:t>
            </a:r>
            <a:endParaRPr/>
          </a:p>
        </p:txBody>
      </p:sp>
      <p:sp>
        <p:nvSpPr>
          <p:cNvPr id="155" name="Google Shape;155;g284e116c8d5_0_413"/>
          <p:cNvSpPr txBox="1"/>
          <p:nvPr>
            <p:ph idx="1" type="body"/>
          </p:nvPr>
        </p:nvSpPr>
        <p:spPr>
          <a:xfrm>
            <a:off x="1191600" y="1831450"/>
            <a:ext cx="10483800" cy="473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Opción 1: Desde Microsoft Store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Opción 2: Desde página oficial de descarga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MX" u="sng">
                <a:solidFill>
                  <a:schemeClr val="hlink"/>
                </a:solidFill>
                <a:hlinkClick r:id="rId3"/>
              </a:rPr>
              <a:t>https://www.microsoft.com/es-ES/download/details.aspx?id=58494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Hoy por ser el primer día comenzaremos entre 4:10-4:15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7f0109f97_0_0"/>
          <p:cNvSpPr txBox="1"/>
          <p:nvPr>
            <p:ph idx="4294967295" type="ctrTitle"/>
          </p:nvPr>
        </p:nvSpPr>
        <p:spPr>
          <a:xfrm>
            <a:off x="914400" y="2889326"/>
            <a:ext cx="10363200" cy="22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925"/>
              <a:buFont typeface="Montserrat Medium"/>
              <a:buNone/>
            </a:pPr>
            <a:r>
              <a:rPr b="0" i="0" lang="es-MX" sz="96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1.</a:t>
            </a:r>
            <a:endParaRPr b="0" i="0" sz="9600" u="none" cap="none" strike="noStrike">
              <a:solidFill>
                <a:schemeClr val="accen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ontserrat Medium"/>
              <a:buNone/>
            </a:pPr>
            <a:r>
              <a:rPr lang="es-MX"/>
              <a:t>Data Science, Machine Learning y más</a:t>
            </a:r>
            <a:endParaRPr b="0" i="0" sz="44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1" name="Google Shape;161;g267f0109f97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284e116c8d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0225"/>
            <a:ext cx="12039600" cy="5716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284e116c8d5_0_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700" y="200700"/>
            <a:ext cx="9555051" cy="56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4e116c8d5_0_267"/>
          <p:cNvSpPr txBox="1"/>
          <p:nvPr>
            <p:ph idx="4294967295" type="ctrTitle"/>
          </p:nvPr>
        </p:nvSpPr>
        <p:spPr>
          <a:xfrm>
            <a:off x="914400" y="2889326"/>
            <a:ext cx="10363200" cy="22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9"/>
              <a:buFont typeface="Montserrat Medium"/>
              <a:buNone/>
            </a:pPr>
            <a:r>
              <a:rPr lang="es-MX" sz="9600">
                <a:solidFill>
                  <a:schemeClr val="accent2"/>
                </a:solidFill>
              </a:rPr>
              <a:t>2</a:t>
            </a:r>
            <a:r>
              <a:rPr b="0" i="0" lang="es-MX" sz="9600" u="none" cap="none" strike="noStrik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b="0" i="0" sz="9600" u="none" cap="none" strike="noStrike">
              <a:solidFill>
                <a:schemeClr val="accen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9"/>
              <a:buFont typeface="Montserrat Medium"/>
              <a:buNone/>
            </a:pPr>
            <a:r>
              <a:rPr lang="es-MX"/>
              <a:t>Data Science</a:t>
            </a:r>
            <a:endParaRPr b="0" i="0" sz="44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7" name="Google Shape;177;g284e116c8d5_0_26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284e116c8d5_0_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925" y="377775"/>
            <a:ext cx="7510525" cy="51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4e116c8d5_0_27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188" name="Google Shape;188;g284e116c8d5_0_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600" y="128775"/>
            <a:ext cx="6731624" cy="56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2023-06-13T23:37:32Z</dcterms:created>
  <dc:creator>VERONICA LICON HUERTA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0x0101004274B41AC462954E93EFAD1DEC821BC5</vt:lpwstr>
  </property>
  <property fmtid="{D5CDD505-2E9C-101B-9397-08002B2CF9AE}" pid="3" name="MediaServiceImageTags">
    <vt:lpwstr/>
  </property>
</Properties>
</file>