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iwqX6OeO3e+SCZzapFEv1nq8g/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customschemas.google.com/relationships/presentationmetadata" Target="meta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0b11acdaf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0b11acda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c332ee9e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4c332ee9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0b11acda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0b11acd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0b11acda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90b11acd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0b11acda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0b11acd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0b11acda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0b11acd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0b11acdaf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0b11acda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0b11acda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0b11acd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0b11acdaf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90b11acd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Medium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>
  <p:cSld name="TITLE_AND_TWO_COLUMNS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55d729138_0_707"/>
          <p:cNvSpPr/>
          <p:nvPr/>
        </p:nvSpPr>
        <p:spPr>
          <a:xfrm>
            <a:off x="9808489" y="6755100"/>
            <a:ext cx="11916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555d729138_0_70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555d729138_0_707"/>
          <p:cNvSpPr/>
          <p:nvPr/>
        </p:nvSpPr>
        <p:spPr>
          <a:xfrm>
            <a:off x="-1" y="6755100"/>
            <a:ext cx="11916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555d729138_0_707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555d729138_0_707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2555d729138_0_707"/>
          <p:cNvSpPr txBox="1"/>
          <p:nvPr>
            <p:ph idx="1" type="body"/>
          </p:nvPr>
        </p:nvSpPr>
        <p:spPr>
          <a:xfrm>
            <a:off x="1191500" y="1600200"/>
            <a:ext cx="4182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 sz="2700"/>
            </a:lvl1pPr>
            <a:lvl2pPr indent="-4000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2pPr>
            <a:lvl3pPr indent="-4000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3pPr>
            <a:lvl4pPr indent="-4000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4pPr>
            <a:lvl5pPr indent="-4000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5pPr>
            <a:lvl6pPr indent="-4000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6pPr>
            <a:lvl7pPr indent="-4000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7pPr>
            <a:lvl8pPr indent="-4000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8pPr>
            <a:lvl9pPr indent="-4000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9pPr>
          </a:lstStyle>
          <a:p/>
        </p:txBody>
      </p:sp>
      <p:sp>
        <p:nvSpPr>
          <p:cNvPr id="83" name="Google Shape;83;g2555d729138_0_707"/>
          <p:cNvSpPr txBox="1"/>
          <p:nvPr>
            <p:ph idx="2" type="body"/>
          </p:nvPr>
        </p:nvSpPr>
        <p:spPr>
          <a:xfrm>
            <a:off x="5625941" y="1600200"/>
            <a:ext cx="4182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 sz="2700"/>
            </a:lvl1pPr>
            <a:lvl2pPr indent="-4000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2pPr>
            <a:lvl3pPr indent="-4000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3pPr>
            <a:lvl4pPr indent="-4000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4pPr>
            <a:lvl5pPr indent="-4000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5pPr>
            <a:lvl6pPr indent="-4000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6pPr>
            <a:lvl7pPr indent="-4000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7pPr>
            <a:lvl8pPr indent="-4000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8pPr>
            <a:lvl9pPr indent="-4000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9pPr>
          </a:lstStyle>
          <a:p/>
        </p:txBody>
      </p:sp>
      <p:sp>
        <p:nvSpPr>
          <p:cNvPr id="84" name="Google Shape;84;g2555d729138_0_707"/>
          <p:cNvSpPr txBox="1"/>
          <p:nvPr>
            <p:ph idx="12" type="sldNum"/>
          </p:nvPr>
        </p:nvSpPr>
        <p:spPr>
          <a:xfrm>
            <a:off x="11307433" y="62625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Medium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0" name="Google Shape;110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55d729138_0_302"/>
          <p:cNvSpPr/>
          <p:nvPr/>
        </p:nvSpPr>
        <p:spPr>
          <a:xfrm>
            <a:off x="0" y="0"/>
            <a:ext cx="12192000" cy="5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555d729138_0_302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g2555d729138_0_302"/>
          <p:cNvSpPr txBox="1"/>
          <p:nvPr>
            <p:ph idx="1" type="subTitle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g2555d729138_0_302"/>
          <p:cNvSpPr/>
          <p:nvPr/>
        </p:nvSpPr>
        <p:spPr>
          <a:xfrm>
            <a:off x="4063605" y="5323800"/>
            <a:ext cx="40635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555d729138_0_302"/>
          <p:cNvSpPr/>
          <p:nvPr/>
        </p:nvSpPr>
        <p:spPr>
          <a:xfrm>
            <a:off x="8128361" y="5323800"/>
            <a:ext cx="40635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555d729138_0_302"/>
          <p:cNvSpPr/>
          <p:nvPr/>
        </p:nvSpPr>
        <p:spPr>
          <a:xfrm>
            <a:off x="1" y="5323800"/>
            <a:ext cx="40635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555d729138_0_302"/>
          <p:cNvSpPr txBox="1"/>
          <p:nvPr>
            <p:ph idx="12" type="sldNum"/>
          </p:nvPr>
        </p:nvSpPr>
        <p:spPr>
          <a:xfrm>
            <a:off x="-167" y="6440375"/>
            <a:ext cx="12192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55d729138_0_434"/>
          <p:cNvSpPr/>
          <p:nvPr/>
        </p:nvSpPr>
        <p:spPr>
          <a:xfrm>
            <a:off x="9808489" y="6755100"/>
            <a:ext cx="11916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555d729138_0_434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555d729138_0_434"/>
          <p:cNvSpPr/>
          <p:nvPr/>
        </p:nvSpPr>
        <p:spPr>
          <a:xfrm>
            <a:off x="-1" y="6755100"/>
            <a:ext cx="1191600" cy="10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555d729138_0_434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555d729138_0_434"/>
          <p:cNvSpPr txBox="1"/>
          <p:nvPr>
            <p:ph idx="12" type="sldNum"/>
          </p:nvPr>
        </p:nvSpPr>
        <p:spPr>
          <a:xfrm>
            <a:off x="11307433" y="62625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7f0109f97_0_158"/>
          <p:cNvSpPr txBox="1"/>
          <p:nvPr>
            <p:ph type="title"/>
          </p:nvPr>
        </p:nvSpPr>
        <p:spPr>
          <a:xfrm>
            <a:off x="6968800" y="2420733"/>
            <a:ext cx="34767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53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9" name="Google Shape;149;g267f0109f97_0_158"/>
          <p:cNvSpPr txBox="1"/>
          <p:nvPr>
            <p:ph idx="1" type="subTitle"/>
          </p:nvPr>
        </p:nvSpPr>
        <p:spPr>
          <a:xfrm>
            <a:off x="6968800" y="3074600"/>
            <a:ext cx="3476700" cy="14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  <a:defRPr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Google Shape;150;g267f0109f97_0_158"/>
          <p:cNvSpPr/>
          <p:nvPr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555d729138_0_126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2555d729138_0_126"/>
          <p:cNvSpPr txBox="1"/>
          <p:nvPr>
            <p:ph idx="1" type="body"/>
          </p:nvPr>
        </p:nvSpPr>
        <p:spPr>
          <a:xfrm>
            <a:off x="1191600" y="1831450"/>
            <a:ext cx="86169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g2555d729138_0_126"/>
          <p:cNvSpPr/>
          <p:nvPr/>
        </p:nvSpPr>
        <p:spPr>
          <a:xfrm>
            <a:off x="9808489" y="6755100"/>
            <a:ext cx="11916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2555d729138_0_126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2555d729138_0_126"/>
          <p:cNvSpPr/>
          <p:nvPr/>
        </p:nvSpPr>
        <p:spPr>
          <a:xfrm>
            <a:off x="-1" y="6755100"/>
            <a:ext cx="11916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2555d729138_0_126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555d729138_0_126"/>
          <p:cNvSpPr txBox="1"/>
          <p:nvPr>
            <p:ph idx="12" type="sldNum"/>
          </p:nvPr>
        </p:nvSpPr>
        <p:spPr>
          <a:xfrm>
            <a:off x="11307433" y="62625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555d729138_0_524"/>
          <p:cNvSpPr txBox="1"/>
          <p:nvPr>
            <p:ph idx="1" type="body"/>
          </p:nvPr>
        </p:nvSpPr>
        <p:spPr>
          <a:xfrm>
            <a:off x="2280567" y="2882400"/>
            <a:ext cx="76317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i="1"/>
            </a:lvl1pPr>
            <a:lvl2pPr indent="-3810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i="1"/>
            </a:lvl2pPr>
            <a:lvl3pPr indent="-355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i="1"/>
            </a:lvl3pPr>
            <a:lvl4pPr indent="-3429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4pPr>
            <a:lvl5pPr indent="-3429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5pPr>
            <a:lvl6pPr indent="-342900" lvl="5" marL="2743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6pPr>
            <a:lvl7pPr indent="-342900" lvl="6" marL="3200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7pPr>
            <a:lvl8pPr indent="-342900" lvl="7" marL="3657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8pPr>
            <a:lvl9pPr indent="-342900" lvl="8" marL="4114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9pPr>
          </a:lstStyle>
          <a:p/>
        </p:txBody>
      </p:sp>
      <p:sp>
        <p:nvSpPr>
          <p:cNvPr id="37" name="Google Shape;37;g2555d729138_0_524"/>
          <p:cNvSpPr txBox="1"/>
          <p:nvPr/>
        </p:nvSpPr>
        <p:spPr>
          <a:xfrm>
            <a:off x="4791200" y="1575225"/>
            <a:ext cx="26097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</a:pPr>
            <a:r>
              <a:rPr b="1" i="0" lang="es-MX" sz="1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1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2555d729138_0_524"/>
          <p:cNvSpPr/>
          <p:nvPr/>
        </p:nvSpPr>
        <p:spPr>
          <a:xfrm>
            <a:off x="7631044" y="2132900"/>
            <a:ext cx="22803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555d729138_0_524"/>
          <p:cNvSpPr/>
          <p:nvPr/>
        </p:nvSpPr>
        <p:spPr>
          <a:xfrm>
            <a:off x="9912235" y="2132900"/>
            <a:ext cx="22803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555d729138_0_524"/>
          <p:cNvSpPr/>
          <p:nvPr/>
        </p:nvSpPr>
        <p:spPr>
          <a:xfrm>
            <a:off x="1" y="2132900"/>
            <a:ext cx="22803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555d729138_0_524"/>
          <p:cNvSpPr/>
          <p:nvPr/>
        </p:nvSpPr>
        <p:spPr>
          <a:xfrm>
            <a:off x="2280566" y="2132900"/>
            <a:ext cx="22803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555d729138_0_524"/>
          <p:cNvSpPr txBox="1"/>
          <p:nvPr>
            <p:ph idx="12" type="sldNum"/>
          </p:nvPr>
        </p:nvSpPr>
        <p:spPr>
          <a:xfrm>
            <a:off x="-167" y="6440375"/>
            <a:ext cx="12192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1">
  <p:cSld name="TITLE_AND_TWO_COLUMNS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4c332ee9e9_0_540"/>
          <p:cNvSpPr/>
          <p:nvPr/>
        </p:nvSpPr>
        <p:spPr>
          <a:xfrm>
            <a:off x="9808489" y="6755100"/>
            <a:ext cx="11916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24c332ee9e9_0_540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4c332ee9e9_0_540"/>
          <p:cNvSpPr/>
          <p:nvPr/>
        </p:nvSpPr>
        <p:spPr>
          <a:xfrm>
            <a:off x="-1" y="6755100"/>
            <a:ext cx="11916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24c332ee9e9_0_540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24c332ee9e9_0_540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4c332ee9e9_0_540"/>
          <p:cNvSpPr txBox="1"/>
          <p:nvPr>
            <p:ph idx="1" type="body"/>
          </p:nvPr>
        </p:nvSpPr>
        <p:spPr>
          <a:xfrm>
            <a:off x="1191500" y="1600200"/>
            <a:ext cx="4182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 sz="2700"/>
            </a:lvl1pPr>
            <a:lvl2pPr indent="-4000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2pPr>
            <a:lvl3pPr indent="-4000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3pPr>
            <a:lvl4pPr indent="-4000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4pPr>
            <a:lvl5pPr indent="-4000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5pPr>
            <a:lvl6pPr indent="-4000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6pPr>
            <a:lvl7pPr indent="-4000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7pPr>
            <a:lvl8pPr indent="-4000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8pPr>
            <a:lvl9pPr indent="-4000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9pPr>
          </a:lstStyle>
          <a:p/>
        </p:txBody>
      </p:sp>
      <p:sp>
        <p:nvSpPr>
          <p:cNvPr id="50" name="Google Shape;50;g24c332ee9e9_0_540"/>
          <p:cNvSpPr txBox="1"/>
          <p:nvPr>
            <p:ph idx="2" type="body"/>
          </p:nvPr>
        </p:nvSpPr>
        <p:spPr>
          <a:xfrm>
            <a:off x="5625941" y="1600200"/>
            <a:ext cx="4182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 sz="2700"/>
            </a:lvl1pPr>
            <a:lvl2pPr indent="-4000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2pPr>
            <a:lvl3pPr indent="-4000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3pPr>
            <a:lvl4pPr indent="-4000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4pPr>
            <a:lvl5pPr indent="-4000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5pPr>
            <a:lvl6pPr indent="-4000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6pPr>
            <a:lvl7pPr indent="-4000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7pPr>
            <a:lvl8pPr indent="-4000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8pPr>
            <a:lvl9pPr indent="-4000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9pPr>
          </a:lstStyle>
          <a:p/>
        </p:txBody>
      </p:sp>
      <p:sp>
        <p:nvSpPr>
          <p:cNvPr id="51" name="Google Shape;51;g24c332ee9e9_0_540"/>
          <p:cNvSpPr txBox="1"/>
          <p:nvPr>
            <p:ph idx="12" type="sldNum"/>
          </p:nvPr>
        </p:nvSpPr>
        <p:spPr>
          <a:xfrm>
            <a:off x="11307433" y="62625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2">
  <p:cSld name="TITLE_AND_TWO_COLUMNS_4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4c332ee9e9_0_718"/>
          <p:cNvSpPr/>
          <p:nvPr/>
        </p:nvSpPr>
        <p:spPr>
          <a:xfrm>
            <a:off x="9808489" y="6755100"/>
            <a:ext cx="11916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24c332ee9e9_0_718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4c332ee9e9_0_718"/>
          <p:cNvSpPr/>
          <p:nvPr/>
        </p:nvSpPr>
        <p:spPr>
          <a:xfrm>
            <a:off x="-1" y="6755100"/>
            <a:ext cx="11916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4c332ee9e9_0_718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4c332ee9e9_0_718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24c332ee9e9_0_718"/>
          <p:cNvSpPr txBox="1"/>
          <p:nvPr>
            <p:ph idx="1" type="body"/>
          </p:nvPr>
        </p:nvSpPr>
        <p:spPr>
          <a:xfrm>
            <a:off x="1191500" y="1600200"/>
            <a:ext cx="4182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 sz="2700"/>
            </a:lvl1pPr>
            <a:lvl2pPr indent="-4000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2pPr>
            <a:lvl3pPr indent="-4000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3pPr>
            <a:lvl4pPr indent="-4000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4pPr>
            <a:lvl5pPr indent="-4000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5pPr>
            <a:lvl6pPr indent="-4000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6pPr>
            <a:lvl7pPr indent="-4000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7pPr>
            <a:lvl8pPr indent="-4000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8pPr>
            <a:lvl9pPr indent="-4000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9pPr>
          </a:lstStyle>
          <a:p/>
        </p:txBody>
      </p:sp>
      <p:sp>
        <p:nvSpPr>
          <p:cNvPr id="59" name="Google Shape;59;g24c332ee9e9_0_718"/>
          <p:cNvSpPr txBox="1"/>
          <p:nvPr>
            <p:ph idx="2" type="body"/>
          </p:nvPr>
        </p:nvSpPr>
        <p:spPr>
          <a:xfrm>
            <a:off x="5625941" y="1600200"/>
            <a:ext cx="4182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 sz="2700"/>
            </a:lvl1pPr>
            <a:lvl2pPr indent="-4000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2pPr>
            <a:lvl3pPr indent="-4000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3pPr>
            <a:lvl4pPr indent="-4000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4pPr>
            <a:lvl5pPr indent="-4000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5pPr>
            <a:lvl6pPr indent="-4000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6pPr>
            <a:lvl7pPr indent="-4000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7pPr>
            <a:lvl8pPr indent="-4000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8pPr>
            <a:lvl9pPr indent="-4000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9pPr>
          </a:lstStyle>
          <a:p/>
        </p:txBody>
      </p:sp>
      <p:sp>
        <p:nvSpPr>
          <p:cNvPr id="60" name="Google Shape;60;g24c332ee9e9_0_718"/>
          <p:cNvSpPr txBox="1"/>
          <p:nvPr>
            <p:ph idx="12" type="sldNum"/>
          </p:nvPr>
        </p:nvSpPr>
        <p:spPr>
          <a:xfrm>
            <a:off x="11307433" y="62625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55d729138_0_697"/>
          <p:cNvSpPr/>
          <p:nvPr/>
        </p:nvSpPr>
        <p:spPr>
          <a:xfrm>
            <a:off x="9808489" y="6755100"/>
            <a:ext cx="11916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555d729138_0_69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555d729138_0_697"/>
          <p:cNvSpPr/>
          <p:nvPr/>
        </p:nvSpPr>
        <p:spPr>
          <a:xfrm>
            <a:off x="-1" y="6755100"/>
            <a:ext cx="11916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555d729138_0_697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555d729138_0_697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2555d729138_0_697"/>
          <p:cNvSpPr txBox="1"/>
          <p:nvPr>
            <p:ph idx="1" type="body"/>
          </p:nvPr>
        </p:nvSpPr>
        <p:spPr>
          <a:xfrm>
            <a:off x="1191600" y="1600200"/>
            <a:ext cx="31617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/>
        </p:txBody>
      </p:sp>
      <p:sp>
        <p:nvSpPr>
          <p:cNvPr id="73" name="Google Shape;73;g2555d729138_0_697"/>
          <p:cNvSpPr txBox="1"/>
          <p:nvPr>
            <p:ph idx="2" type="body"/>
          </p:nvPr>
        </p:nvSpPr>
        <p:spPr>
          <a:xfrm>
            <a:off x="4515205" y="1600200"/>
            <a:ext cx="31617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/>
        </p:txBody>
      </p:sp>
      <p:sp>
        <p:nvSpPr>
          <p:cNvPr id="74" name="Google Shape;74;g2555d729138_0_697"/>
          <p:cNvSpPr txBox="1"/>
          <p:nvPr>
            <p:ph idx="3" type="body"/>
          </p:nvPr>
        </p:nvSpPr>
        <p:spPr>
          <a:xfrm>
            <a:off x="7838809" y="1600200"/>
            <a:ext cx="31617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/>
        </p:txBody>
      </p:sp>
      <p:sp>
        <p:nvSpPr>
          <p:cNvPr id="75" name="Google Shape;75;g2555d729138_0_697"/>
          <p:cNvSpPr txBox="1"/>
          <p:nvPr>
            <p:ph idx="12" type="sldNum"/>
          </p:nvPr>
        </p:nvSpPr>
        <p:spPr>
          <a:xfrm>
            <a:off x="11307433" y="62625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  <a:defRPr b="0" i="0" sz="4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1567544" y="5722791"/>
            <a:ext cx="5979886" cy="4180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</a:pPr>
            <a:r>
              <a:rPr lang="es-MX" sz="2400"/>
              <a:t>Curso intermedio de DS y ML</a:t>
            </a:r>
            <a:endParaRPr sz="2400"/>
          </a:p>
        </p:txBody>
      </p:sp>
      <p:sp>
        <p:nvSpPr>
          <p:cNvPr id="156" name="Google Shape;156;p1"/>
          <p:cNvSpPr txBox="1"/>
          <p:nvPr>
            <p:ph idx="1" type="subTitle"/>
          </p:nvPr>
        </p:nvSpPr>
        <p:spPr>
          <a:xfrm>
            <a:off x="2365832" y="5402166"/>
            <a:ext cx="5631542" cy="418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MX" sz="2000"/>
              <a:t>Alejandro Medina Reyes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0b11acdaf_0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Reducción de dimensionalidad</a:t>
            </a:r>
            <a:endParaRPr/>
          </a:p>
        </p:txBody>
      </p:sp>
      <p:sp>
        <p:nvSpPr>
          <p:cNvPr id="210" name="Google Shape;210;g290b11acdaf_0_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Nos permite reducir el espacio dimensional de nuestros datos mediante: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Selección de características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Extracción de características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Esto nos puede servir para: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Reducir sobreajuste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Reducir complejidad computacional y de tiempo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c332ee9e9_0_0"/>
          <p:cNvSpPr txBox="1"/>
          <p:nvPr>
            <p:ph idx="4294967295" type="ctrTitle"/>
          </p:nvPr>
        </p:nvSpPr>
        <p:spPr>
          <a:xfrm>
            <a:off x="1219200" y="2814831"/>
            <a:ext cx="138177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b="0" i="0" lang="es-MX" sz="96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</a:t>
            </a:r>
            <a:endParaRPr b="0" i="0" sz="9600" u="none" cap="none" strike="noStrike">
              <a:solidFill>
                <a:schemeClr val="accen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s-MX"/>
              <a:t>Aprendizaje no supervisado</a:t>
            </a:r>
            <a:endParaRPr b="0" i="0" sz="4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2" name="Google Shape;162;g24c332ee9e9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0b11acda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Aprendizaje no supervisado</a:t>
            </a:r>
            <a:endParaRPr/>
          </a:p>
        </p:txBody>
      </p:sp>
      <p:sp>
        <p:nvSpPr>
          <p:cNvPr id="168" name="Google Shape;168;g290b11acdaf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Trabajan con un conjunto de datos sin etiquetar</a:t>
            </a:r>
            <a:br>
              <a:rPr lang="es-MX"/>
            </a:br>
            <a:r>
              <a:rPr lang="es-MX"/>
              <a:t>Algunas de las tareas que pueden resolver son las siguientes: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Clusterización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Asociación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Reducción de dimensionalidad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Generación de datos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0b11acdaf_0_5"/>
          <p:cNvSpPr txBox="1"/>
          <p:nvPr>
            <p:ph idx="4294967295" type="ctrTitle"/>
          </p:nvPr>
        </p:nvSpPr>
        <p:spPr>
          <a:xfrm>
            <a:off x="1219200" y="2814831"/>
            <a:ext cx="138177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s-MX" sz="9600">
                <a:solidFill>
                  <a:schemeClr val="accent2"/>
                </a:solidFill>
              </a:rPr>
              <a:t>2</a:t>
            </a:r>
            <a:r>
              <a:rPr b="0" i="0" lang="es-MX" sz="96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b="0" i="0" sz="9600" u="none" cap="none" strike="noStrike">
              <a:solidFill>
                <a:schemeClr val="accen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s-MX"/>
              <a:t>Clusterización</a:t>
            </a:r>
            <a:endParaRPr b="0" i="0" sz="4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4" name="Google Shape;174;g290b11acdaf_0_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0b11acdaf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Algoritmos basados en partición</a:t>
            </a:r>
            <a:endParaRPr/>
          </a:p>
        </p:txBody>
      </p:sp>
      <p:pic>
        <p:nvPicPr>
          <p:cNvPr id="180" name="Google Shape;180;g290b11acda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55530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0b11acdaf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Algoritmos basados en densidad</a:t>
            </a:r>
            <a:endParaRPr/>
          </a:p>
        </p:txBody>
      </p:sp>
      <p:pic>
        <p:nvPicPr>
          <p:cNvPr id="186" name="Google Shape;186;g290b11acdaf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4897225" cy="42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0b11acdaf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Algoritmos basados en distribución</a:t>
            </a:r>
            <a:endParaRPr/>
          </a:p>
        </p:txBody>
      </p:sp>
      <p:pic>
        <p:nvPicPr>
          <p:cNvPr id="192" name="Google Shape;192;g290b11acdaf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50387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0b11acdaf_0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Algoritmos basados en jerarquía</a:t>
            </a:r>
            <a:endParaRPr/>
          </a:p>
        </p:txBody>
      </p:sp>
      <p:pic>
        <p:nvPicPr>
          <p:cNvPr id="198" name="Google Shape;198;g290b11acdaf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92950"/>
            <a:ext cx="54483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0b11acdaf_0_34"/>
          <p:cNvSpPr txBox="1"/>
          <p:nvPr>
            <p:ph idx="4294967295" type="ctrTitle"/>
          </p:nvPr>
        </p:nvSpPr>
        <p:spPr>
          <a:xfrm>
            <a:off x="1219200" y="2814831"/>
            <a:ext cx="138177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s-MX" sz="9600">
                <a:solidFill>
                  <a:schemeClr val="accent2"/>
                </a:solidFill>
              </a:rPr>
              <a:t>3</a:t>
            </a:r>
            <a:r>
              <a:rPr b="0" i="0" lang="es-MX" sz="96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b="0" i="0" sz="9600" u="none" cap="none" strike="noStrike">
              <a:solidFill>
                <a:schemeClr val="accen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</a:pPr>
            <a:r>
              <a:rPr lang="es-MX"/>
              <a:t>Reducción de dimensionalidad</a:t>
            </a:r>
            <a:endParaRPr b="0" i="0" sz="4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" name="Google Shape;204;g290b11acdaf_0_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2023-06-13T23:37:32Z</dcterms:created>
  <dc:creator>VERONICA LICON HUERTA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0x0101004274B41AC462954E93EFAD1DEC821BC5</vt:lpwstr>
  </property>
  <property fmtid="{D5CDD505-2E9C-101B-9397-08002B2CF9AE}" pid="3" name="MediaServiceImageTags">
    <vt:lpwstr/>
  </property>
</Properties>
</file>