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310" r:id="rId8"/>
    <p:sldId id="30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35713F-F9AD-4C05-A849-339DE471C48D}">
  <a:tblStyle styleId="{6635713F-F9AD-4C05-A849-339DE471C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lce Abril Pozos Mendoza" userId="c341e5058d9b616a" providerId="LiveId" clId="{AD63AFD1-9F62-474F-B639-4A76CC3505AD}"/>
    <pc:docChg chg="modSld">
      <pc:chgData name="Dulce Abril Pozos Mendoza" userId="c341e5058d9b616a" providerId="LiveId" clId="{AD63AFD1-9F62-474F-B639-4A76CC3505AD}" dt="2023-06-05T00:50:06.828" v="3" actId="20577"/>
      <pc:docMkLst>
        <pc:docMk/>
      </pc:docMkLst>
      <pc:sldChg chg="modSp mod">
        <pc:chgData name="Dulce Abril Pozos Mendoza" userId="c341e5058d9b616a" providerId="LiveId" clId="{AD63AFD1-9F62-474F-B639-4A76CC3505AD}" dt="2023-06-05T00:50:06.828" v="3" actId="20577"/>
        <pc:sldMkLst>
          <pc:docMk/>
          <pc:sldMk cId="0" sldId="258"/>
        </pc:sldMkLst>
        <pc:spChg chg="mod">
          <ac:chgData name="Dulce Abril Pozos Mendoza" userId="c341e5058d9b616a" providerId="LiveId" clId="{AD63AFD1-9F62-474F-B639-4A76CC3505AD}" dt="2023-06-05T00:50:04.335" v="1" actId="20577"/>
          <ac:spMkLst>
            <pc:docMk/>
            <pc:sldMk cId="0" sldId="258"/>
            <ac:spMk id="2392" creationId="{00000000-0000-0000-0000-000000000000}"/>
          </ac:spMkLst>
        </pc:spChg>
        <pc:spChg chg="mod">
          <ac:chgData name="Dulce Abril Pozos Mendoza" userId="c341e5058d9b616a" providerId="LiveId" clId="{AD63AFD1-9F62-474F-B639-4A76CC3505AD}" dt="2023-06-05T00:50:06.828" v="3" actId="20577"/>
          <ac:spMkLst>
            <pc:docMk/>
            <pc:sldMk cId="0" sldId="258"/>
            <ac:spMk id="23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dc763f21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dc763f21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fc63c4e4b4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fc63c4e4b4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69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92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4151" y="3395246"/>
            <a:ext cx="6069811" cy="2822183"/>
            <a:chOff x="3074151" y="2321296"/>
            <a:chExt cx="6069811" cy="2822183"/>
          </a:xfrm>
        </p:grpSpPr>
        <p:sp>
          <p:nvSpPr>
            <p:cNvPr id="10" name="Google Shape;10;p2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5400000">
            <a:off x="-1330698" y="1335098"/>
            <a:ext cx="4238692" cy="1568482"/>
            <a:chOff x="340950" y="290161"/>
            <a:chExt cx="4238692" cy="1568482"/>
          </a:xfrm>
        </p:grpSpPr>
        <p:sp>
          <p:nvSpPr>
            <p:cNvPr id="27" name="Google Shape;27;p2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 flipH="1">
            <a:off x="3780275" y="0"/>
            <a:ext cx="96300" cy="255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flipH="1">
            <a:off x="3632500" y="0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flipH="1">
            <a:off x="3991650" y="0"/>
            <a:ext cx="327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flipH="1">
            <a:off x="1888650" y="4568875"/>
            <a:ext cx="449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flipH="1">
            <a:off x="2487000" y="4568875"/>
            <a:ext cx="32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4192075" y="901650"/>
            <a:ext cx="4238700" cy="24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4192075" y="3968009"/>
            <a:ext cx="4040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 rot="-5400000">
            <a:off x="-1406125" y="2898642"/>
            <a:ext cx="4238692" cy="1568482"/>
            <a:chOff x="340950" y="290161"/>
            <a:chExt cx="4238692" cy="1568482"/>
          </a:xfrm>
        </p:grpSpPr>
        <p:sp>
          <p:nvSpPr>
            <p:cNvPr id="46" name="Google Shape;46;p3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 rot="10800000">
            <a:off x="4571994" y="-7"/>
            <a:ext cx="6069811" cy="2822183"/>
            <a:chOff x="3074151" y="2321296"/>
            <a:chExt cx="6069811" cy="2822183"/>
          </a:xfrm>
        </p:grpSpPr>
        <p:sp>
          <p:nvSpPr>
            <p:cNvPr id="57" name="Google Shape;57;p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3"/>
          <p:cNvSpPr/>
          <p:nvPr/>
        </p:nvSpPr>
        <p:spPr>
          <a:xfrm flipH="1">
            <a:off x="4919632" y="-2"/>
            <a:ext cx="96300" cy="25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4771857" y="-2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10800000" flipH="1">
            <a:off x="455307" y="198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306282" y="-2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5825582" y="4642648"/>
            <a:ext cx="21426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3510525" y="191"/>
            <a:ext cx="1099200" cy="10992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1497475" y="2449225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>
            <a:off x="1650390" y="1159097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1494150" y="3465525"/>
            <a:ext cx="2602200" cy="6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562864" y="2762925"/>
            <a:ext cx="278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1562875" y="3123453"/>
            <a:ext cx="27864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2"/>
          </p:nvPr>
        </p:nvSpPr>
        <p:spPr>
          <a:xfrm>
            <a:off x="5004343" y="2762919"/>
            <a:ext cx="2578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3"/>
          </p:nvPr>
        </p:nvSpPr>
        <p:spPr>
          <a:xfrm>
            <a:off x="5004355" y="3123439"/>
            <a:ext cx="25782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4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 flipH="1">
            <a:off x="8131419" y="2979909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 rot="-5400000">
            <a:off x="6704188" y="2462741"/>
            <a:ext cx="4238692" cy="1568482"/>
            <a:chOff x="340950" y="290161"/>
            <a:chExt cx="4238692" cy="1568482"/>
          </a:xfrm>
        </p:grpSpPr>
        <p:sp>
          <p:nvSpPr>
            <p:cNvPr id="131" name="Google Shape;131;p5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5"/>
          <p:cNvGrpSpPr/>
          <p:nvPr/>
        </p:nvGrpSpPr>
        <p:grpSpPr>
          <a:xfrm rot="5400000">
            <a:off x="-3044900" y="2958971"/>
            <a:ext cx="6069811" cy="2822183"/>
            <a:chOff x="3074151" y="2321296"/>
            <a:chExt cx="6069811" cy="2822183"/>
          </a:xfrm>
        </p:grpSpPr>
        <p:sp>
          <p:nvSpPr>
            <p:cNvPr id="142" name="Google Shape;142;p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5"/>
          <p:cNvSpPr/>
          <p:nvPr/>
        </p:nvSpPr>
        <p:spPr>
          <a:xfrm rot="10800000">
            <a:off x="7200876" y="342925"/>
            <a:ext cx="3755700" cy="1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5"/>
          <p:cNvGrpSpPr/>
          <p:nvPr/>
        </p:nvGrpSpPr>
        <p:grpSpPr>
          <a:xfrm rot="-5400000">
            <a:off x="2408275" y="1938124"/>
            <a:ext cx="415204" cy="5231768"/>
            <a:chOff x="3632500" y="0"/>
            <a:chExt cx="391850" cy="2554200"/>
          </a:xfrm>
        </p:grpSpPr>
        <p:sp>
          <p:nvSpPr>
            <p:cNvPr id="160" name="Google Shape;160;p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5"/>
          <p:cNvSpPr/>
          <p:nvPr/>
        </p:nvSpPr>
        <p:spPr>
          <a:xfrm rot="10800000" flipH="1">
            <a:off x="8280444" y="2980109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10800000" flipH="1">
            <a:off x="7963032" y="221746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-5400000" flipH="1">
            <a:off x="427479" y="789881"/>
            <a:ext cx="571500" cy="1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7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205" name="Google Shape;205;p7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7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216" name="Google Shape;216;p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7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"/>
          <p:cNvSpPr/>
          <p:nvPr/>
        </p:nvSpPr>
        <p:spPr>
          <a:xfrm flipH="1">
            <a:off x="121500" y="3278050"/>
            <a:ext cx="3282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"/>
          <p:cNvSpPr/>
          <p:nvPr/>
        </p:nvSpPr>
        <p:spPr>
          <a:xfrm flipH="1">
            <a:off x="566025" y="35989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7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7"/>
          <p:cNvSpPr/>
          <p:nvPr/>
        </p:nvSpPr>
        <p:spPr>
          <a:xfrm flipH="1">
            <a:off x="778500" y="4163250"/>
            <a:ext cx="1620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7"/>
          <p:cNvSpPr txBox="1">
            <a:spLocks noGrp="1"/>
          </p:cNvSpPr>
          <p:nvPr>
            <p:ph type="body" idx="1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9"/>
          <p:cNvGrpSpPr/>
          <p:nvPr/>
        </p:nvGrpSpPr>
        <p:grpSpPr>
          <a:xfrm rot="-5400000">
            <a:off x="6680125" y="2854767"/>
            <a:ext cx="4238692" cy="1568482"/>
            <a:chOff x="340950" y="290161"/>
            <a:chExt cx="4238692" cy="1568482"/>
          </a:xfrm>
        </p:grpSpPr>
        <p:sp>
          <p:nvSpPr>
            <p:cNvPr id="303" name="Google Shape;303;p9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9"/>
          <p:cNvGrpSpPr/>
          <p:nvPr/>
        </p:nvGrpSpPr>
        <p:grpSpPr>
          <a:xfrm rot="10800000">
            <a:off x="-1250381" y="-528982"/>
            <a:ext cx="6069811" cy="2822183"/>
            <a:chOff x="3074151" y="2321296"/>
            <a:chExt cx="6069811" cy="2822183"/>
          </a:xfrm>
        </p:grpSpPr>
        <p:sp>
          <p:nvSpPr>
            <p:cNvPr id="314" name="Google Shape;314;p9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9"/>
          <p:cNvSpPr/>
          <p:nvPr/>
        </p:nvSpPr>
        <p:spPr>
          <a:xfrm rot="5400000" flipH="1">
            <a:off x="7158303" y="2550296"/>
            <a:ext cx="136500" cy="383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5400000" flipH="1">
            <a:off x="8445444" y="3626085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9"/>
          <p:cNvSpPr/>
          <p:nvPr/>
        </p:nvSpPr>
        <p:spPr>
          <a:xfrm rot="10800000" flipH="1">
            <a:off x="713232" y="4642648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9"/>
          <p:cNvSpPr/>
          <p:nvPr/>
        </p:nvSpPr>
        <p:spPr>
          <a:xfrm rot="10800000" flipH="1">
            <a:off x="358524" y="1"/>
            <a:ext cx="158700" cy="114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9"/>
          <p:cNvSpPr/>
          <p:nvPr/>
        </p:nvSpPr>
        <p:spPr>
          <a:xfrm rot="10800000" flipH="1">
            <a:off x="250500" y="-7775"/>
            <a:ext cx="44100" cy="25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9"/>
          <p:cNvSpPr txBox="1">
            <a:spLocks noGrp="1"/>
          </p:cNvSpPr>
          <p:nvPr>
            <p:ph type="subTitle" idx="1"/>
          </p:nvPr>
        </p:nvSpPr>
        <p:spPr>
          <a:xfrm>
            <a:off x="4281850" y="2347500"/>
            <a:ext cx="38820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4281850" y="1388800"/>
            <a:ext cx="38820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4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13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419" name="Google Shape;419;p13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3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430" name="Google Shape;430;p1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3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3"/>
          <p:cNvSpPr/>
          <p:nvPr/>
        </p:nvSpPr>
        <p:spPr>
          <a:xfrm flipH="1">
            <a:off x="104125" y="3458575"/>
            <a:ext cx="266700" cy="16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3"/>
          <p:cNvSpPr/>
          <p:nvPr/>
        </p:nvSpPr>
        <p:spPr>
          <a:xfrm flipH="1">
            <a:off x="487150" y="2980050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3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3"/>
          <p:cNvSpPr/>
          <p:nvPr/>
        </p:nvSpPr>
        <p:spPr>
          <a:xfrm flipH="1">
            <a:off x="5953025" y="72150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3"/>
          <p:cNvSpPr/>
          <p:nvPr/>
        </p:nvSpPr>
        <p:spPr>
          <a:xfrm flipH="1">
            <a:off x="4611300" y="47052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/>
          </p:nvPr>
        </p:nvSpPr>
        <p:spPr>
          <a:xfrm>
            <a:off x="1588839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2100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"/>
          </p:nvPr>
        </p:nvSpPr>
        <p:spPr>
          <a:xfrm>
            <a:off x="1588850" y="19941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3"/>
          </p:nvPr>
        </p:nvSpPr>
        <p:spPr>
          <a:xfrm>
            <a:off x="4204977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4" hasCustomPrompt="1"/>
          </p:nvPr>
        </p:nvSpPr>
        <p:spPr>
          <a:xfrm>
            <a:off x="3338223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5"/>
          </p:nvPr>
        </p:nvSpPr>
        <p:spPr>
          <a:xfrm>
            <a:off x="4204977" y="199415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6"/>
          </p:nvPr>
        </p:nvSpPr>
        <p:spPr>
          <a:xfrm>
            <a:off x="1588852" y="31831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title" idx="7" hasCustomPrompt="1"/>
          </p:nvPr>
        </p:nvSpPr>
        <p:spPr>
          <a:xfrm>
            <a:off x="722100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8"/>
          </p:nvPr>
        </p:nvSpPr>
        <p:spPr>
          <a:xfrm>
            <a:off x="1588850" y="35767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9"/>
          </p:nvPr>
        </p:nvSpPr>
        <p:spPr>
          <a:xfrm>
            <a:off x="4204977" y="318310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13" hasCustomPrompt="1"/>
          </p:nvPr>
        </p:nvSpPr>
        <p:spPr>
          <a:xfrm>
            <a:off x="3338223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14"/>
          </p:nvPr>
        </p:nvSpPr>
        <p:spPr>
          <a:xfrm>
            <a:off x="42049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15"/>
          </p:nvPr>
        </p:nvSpPr>
        <p:spPr>
          <a:xfrm>
            <a:off x="6822475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952975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17"/>
          </p:nvPr>
        </p:nvSpPr>
        <p:spPr>
          <a:xfrm>
            <a:off x="6822476" y="199407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title" idx="18"/>
          </p:nvPr>
        </p:nvSpPr>
        <p:spPr>
          <a:xfrm>
            <a:off x="6822475" y="3177518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19" hasCustomPrompt="1"/>
          </p:nvPr>
        </p:nvSpPr>
        <p:spPr>
          <a:xfrm>
            <a:off x="5952975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20"/>
          </p:nvPr>
        </p:nvSpPr>
        <p:spPr>
          <a:xfrm>
            <a:off x="68224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21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5"/>
          <p:cNvSpPr/>
          <p:nvPr/>
        </p:nvSpPr>
        <p:spPr>
          <a:xfrm flipH="1">
            <a:off x="8843590" y="324574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25"/>
          <p:cNvGrpSpPr/>
          <p:nvPr/>
        </p:nvGrpSpPr>
        <p:grpSpPr>
          <a:xfrm rot="10800000">
            <a:off x="6717884" y="-755154"/>
            <a:ext cx="4238692" cy="1568482"/>
            <a:chOff x="340950" y="290161"/>
            <a:chExt cx="4238692" cy="1568482"/>
          </a:xfrm>
        </p:grpSpPr>
        <p:sp>
          <p:nvSpPr>
            <p:cNvPr id="966" name="Google Shape;966;p25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25"/>
          <p:cNvGrpSpPr/>
          <p:nvPr/>
        </p:nvGrpSpPr>
        <p:grpSpPr>
          <a:xfrm rot="5400000">
            <a:off x="-2460854" y="963351"/>
            <a:ext cx="6069811" cy="2822183"/>
            <a:chOff x="3074151" y="2321296"/>
            <a:chExt cx="6069811" cy="2822183"/>
          </a:xfrm>
        </p:grpSpPr>
        <p:sp>
          <p:nvSpPr>
            <p:cNvPr id="977" name="Google Shape;977;p2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25"/>
          <p:cNvGrpSpPr/>
          <p:nvPr/>
        </p:nvGrpSpPr>
        <p:grpSpPr>
          <a:xfrm rot="-5400000">
            <a:off x="2314421" y="1498805"/>
            <a:ext cx="415204" cy="5231768"/>
            <a:chOff x="3632500" y="0"/>
            <a:chExt cx="391850" cy="2554200"/>
          </a:xfrm>
        </p:grpSpPr>
        <p:sp>
          <p:nvSpPr>
            <p:cNvPr id="994" name="Google Shape;994;p2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25"/>
          <p:cNvSpPr/>
          <p:nvPr/>
        </p:nvSpPr>
        <p:spPr>
          <a:xfrm flipH="1">
            <a:off x="8516963" y="3543745"/>
            <a:ext cx="2103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26"/>
          <p:cNvGrpSpPr/>
          <p:nvPr/>
        </p:nvGrpSpPr>
        <p:grpSpPr>
          <a:xfrm rot="-5400000">
            <a:off x="-2577149" y="893021"/>
            <a:ext cx="6069811" cy="2822183"/>
            <a:chOff x="3074151" y="2321296"/>
            <a:chExt cx="6069811" cy="2822183"/>
          </a:xfrm>
        </p:grpSpPr>
        <p:sp>
          <p:nvSpPr>
            <p:cNvPr id="1000" name="Google Shape;1000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26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6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6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9" name="Google Shape;1019;p26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1020" name="Google Shape;102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26"/>
          <p:cNvGrpSpPr/>
          <p:nvPr/>
        </p:nvGrpSpPr>
        <p:grpSpPr>
          <a:xfrm>
            <a:off x="4831964" y="-1450816"/>
            <a:ext cx="6069811" cy="2822183"/>
            <a:chOff x="3074151" y="2321296"/>
            <a:chExt cx="6069811" cy="2822183"/>
          </a:xfrm>
        </p:grpSpPr>
        <p:sp>
          <p:nvSpPr>
            <p:cNvPr id="1023" name="Google Shape;1023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6"/>
          <p:cNvGrpSpPr/>
          <p:nvPr/>
        </p:nvGrpSpPr>
        <p:grpSpPr>
          <a:xfrm rot="5400000">
            <a:off x="7670950" y="-831250"/>
            <a:ext cx="391850" cy="2554200"/>
            <a:chOff x="3632500" y="0"/>
            <a:chExt cx="391850" cy="2554200"/>
          </a:xfrm>
        </p:grpSpPr>
        <p:sp>
          <p:nvSpPr>
            <p:cNvPr id="1040" name="Google Shape;104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26"/>
          <p:cNvSpPr/>
          <p:nvPr/>
        </p:nvSpPr>
        <p:spPr>
          <a:xfrm>
            <a:off x="8100975" y="3537050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0"/>
          <p:cNvSpPr/>
          <p:nvPr/>
        </p:nvSpPr>
        <p:spPr>
          <a:xfrm>
            <a:off x="4024350" y="3296094"/>
            <a:ext cx="4040398" cy="18474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 txBox="1">
            <a:spLocks noGrp="1"/>
          </p:cNvSpPr>
          <p:nvPr>
            <p:ph type="ctrTitle"/>
          </p:nvPr>
        </p:nvSpPr>
        <p:spPr>
          <a:xfrm>
            <a:off x="4192075" y="709318"/>
            <a:ext cx="4959873" cy="24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IOT USANDO ESP32 </a:t>
            </a:r>
            <a:r>
              <a:rPr lang="en" dirty="0"/>
              <a:t>PARA MÓVILES</a:t>
            </a:r>
            <a:endParaRPr sz="3400" dirty="0">
              <a:solidFill>
                <a:schemeClr val="lt2"/>
              </a:solidFill>
            </a:endParaRPr>
          </a:p>
        </p:txBody>
      </p:sp>
      <p:sp>
        <p:nvSpPr>
          <p:cNvPr id="1056" name="Google Shape;1056;p30"/>
          <p:cNvSpPr txBox="1">
            <a:spLocks noGrp="1"/>
          </p:cNvSpPr>
          <p:nvPr>
            <p:ph type="subTitle" idx="1"/>
          </p:nvPr>
        </p:nvSpPr>
        <p:spPr>
          <a:xfrm>
            <a:off x="4192075" y="3968009"/>
            <a:ext cx="40404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Ambrocio Ramirez Rosa Ahidet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Gorgonio Sanchez Luis Alberto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Juarez Serrano Manuel Andrei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Pozos Mendoza Dulce Abril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Sosa Martinez Maria de los Angeles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Vargas Valos Jared Mariano </a:t>
            </a:r>
            <a:endParaRPr dirty="0"/>
          </a:p>
        </p:txBody>
      </p:sp>
      <p:sp>
        <p:nvSpPr>
          <p:cNvPr id="1058" name="Google Shape;1058;p30"/>
          <p:cNvSpPr/>
          <p:nvPr/>
        </p:nvSpPr>
        <p:spPr>
          <a:xfrm>
            <a:off x="7658950" y="1889466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0"/>
          <p:cNvSpPr/>
          <p:nvPr/>
        </p:nvSpPr>
        <p:spPr>
          <a:xfrm>
            <a:off x="468612" y="3495647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0" name="Google Shape;1060;p30"/>
          <p:cNvGrpSpPr/>
          <p:nvPr/>
        </p:nvGrpSpPr>
        <p:grpSpPr>
          <a:xfrm>
            <a:off x="916601" y="895359"/>
            <a:ext cx="266700" cy="345050"/>
            <a:chOff x="1172410" y="839125"/>
            <a:chExt cx="266700" cy="345050"/>
          </a:xfrm>
        </p:grpSpPr>
        <p:cxnSp>
          <p:nvCxnSpPr>
            <p:cNvPr id="1061" name="Google Shape;1061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3" name="Google Shape;1063;p30"/>
          <p:cNvGrpSpPr/>
          <p:nvPr/>
        </p:nvGrpSpPr>
        <p:grpSpPr>
          <a:xfrm rot="10800000">
            <a:off x="3171991" y="3903089"/>
            <a:ext cx="266700" cy="345050"/>
            <a:chOff x="1172410" y="839125"/>
            <a:chExt cx="266700" cy="345050"/>
          </a:xfrm>
        </p:grpSpPr>
        <p:cxnSp>
          <p:nvCxnSpPr>
            <p:cNvPr id="1064" name="Google Shape;1064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32E5753F-0078-4A5B-CBA7-E4F51519D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" y="10679"/>
            <a:ext cx="9136049" cy="7544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4BA698-027F-1DD1-0A55-D37BC251E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951" y="1025628"/>
            <a:ext cx="2201397" cy="30572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32"/>
          <p:cNvSpPr txBox="1">
            <a:spLocks noGrp="1"/>
          </p:cNvSpPr>
          <p:nvPr>
            <p:ph type="title"/>
          </p:nvPr>
        </p:nvSpPr>
        <p:spPr>
          <a:xfrm>
            <a:off x="1588839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386" name="Google Shape;2386;p32"/>
          <p:cNvSpPr txBox="1">
            <a:spLocks noGrp="1"/>
          </p:cNvSpPr>
          <p:nvPr>
            <p:ph type="title" idx="2"/>
          </p:nvPr>
        </p:nvSpPr>
        <p:spPr>
          <a:xfrm>
            <a:off x="722100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87" name="Google Shape;2387;p32"/>
          <p:cNvSpPr txBox="1">
            <a:spLocks noGrp="1"/>
          </p:cNvSpPr>
          <p:nvPr>
            <p:ph type="subTitle" idx="1"/>
          </p:nvPr>
        </p:nvSpPr>
        <p:spPr>
          <a:xfrm>
            <a:off x="1588850" y="19941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del Taller </a:t>
            </a:r>
            <a:endParaRPr dirty="0"/>
          </a:p>
        </p:txBody>
      </p:sp>
      <p:sp>
        <p:nvSpPr>
          <p:cNvPr id="2388" name="Google Shape;2388;p32"/>
          <p:cNvSpPr txBox="1">
            <a:spLocks noGrp="1"/>
          </p:cNvSpPr>
          <p:nvPr>
            <p:ph type="title" idx="3"/>
          </p:nvPr>
        </p:nvSpPr>
        <p:spPr>
          <a:xfrm>
            <a:off x="4204975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1</a:t>
            </a:r>
            <a:endParaRPr dirty="0"/>
          </a:p>
        </p:txBody>
      </p:sp>
      <p:sp>
        <p:nvSpPr>
          <p:cNvPr id="2389" name="Google Shape;2389;p32"/>
          <p:cNvSpPr txBox="1">
            <a:spLocks noGrp="1"/>
          </p:cNvSpPr>
          <p:nvPr>
            <p:ph type="title" idx="4"/>
          </p:nvPr>
        </p:nvSpPr>
        <p:spPr>
          <a:xfrm>
            <a:off x="3338223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90" name="Google Shape;2390;p32"/>
          <p:cNvSpPr txBox="1">
            <a:spLocks noGrp="1"/>
          </p:cNvSpPr>
          <p:nvPr>
            <p:ph type="subTitle" idx="5"/>
          </p:nvPr>
        </p:nvSpPr>
        <p:spPr>
          <a:xfrm>
            <a:off x="4204975" y="199415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Encender foco y leds mediante una aplicación y ESP 32</a:t>
            </a:r>
            <a:endParaRPr dirty="0"/>
          </a:p>
        </p:txBody>
      </p:sp>
      <p:sp>
        <p:nvSpPr>
          <p:cNvPr id="2391" name="Google Shape;2391;p32"/>
          <p:cNvSpPr txBox="1">
            <a:spLocks noGrp="1"/>
          </p:cNvSpPr>
          <p:nvPr>
            <p:ph type="title" idx="6"/>
          </p:nvPr>
        </p:nvSpPr>
        <p:spPr>
          <a:xfrm>
            <a:off x="1588852" y="31831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/>
          </a:p>
        </p:txBody>
      </p:sp>
      <p:sp>
        <p:nvSpPr>
          <p:cNvPr id="2392" name="Google Shape;2392;p32"/>
          <p:cNvSpPr txBox="1">
            <a:spLocks noGrp="1"/>
          </p:cNvSpPr>
          <p:nvPr>
            <p:ph type="title" idx="7"/>
          </p:nvPr>
        </p:nvSpPr>
        <p:spPr>
          <a:xfrm>
            <a:off x="722100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94" name="Google Shape;2394;p32"/>
          <p:cNvSpPr txBox="1">
            <a:spLocks noGrp="1"/>
          </p:cNvSpPr>
          <p:nvPr>
            <p:ph type="title" idx="9"/>
          </p:nvPr>
        </p:nvSpPr>
        <p:spPr>
          <a:xfrm>
            <a:off x="4204975" y="318310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Cierre </a:t>
            </a:r>
            <a:endParaRPr dirty="0"/>
          </a:p>
        </p:txBody>
      </p:sp>
      <p:sp>
        <p:nvSpPr>
          <p:cNvPr id="2395" name="Google Shape;2395;p32"/>
          <p:cNvSpPr txBox="1">
            <a:spLocks noGrp="1"/>
          </p:cNvSpPr>
          <p:nvPr>
            <p:ph type="title" idx="13"/>
          </p:nvPr>
        </p:nvSpPr>
        <p:spPr>
          <a:xfrm>
            <a:off x="3338223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397" name="Google Shape;2397;p32"/>
          <p:cNvSpPr txBox="1">
            <a:spLocks noGrp="1"/>
          </p:cNvSpPr>
          <p:nvPr>
            <p:ph type="title" idx="21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 </a:t>
            </a:r>
            <a:endParaRPr dirty="0"/>
          </a:p>
        </p:txBody>
      </p:sp>
      <p:sp>
        <p:nvSpPr>
          <p:cNvPr id="2398" name="Google Shape;2398;p32"/>
          <p:cNvSpPr txBox="1">
            <a:spLocks noGrp="1"/>
          </p:cNvSpPr>
          <p:nvPr>
            <p:ph type="title" idx="15"/>
          </p:nvPr>
        </p:nvSpPr>
        <p:spPr>
          <a:xfrm>
            <a:off x="6822475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Equipo 2</a:t>
            </a:r>
            <a:endParaRPr dirty="0"/>
          </a:p>
        </p:txBody>
      </p:sp>
      <p:sp>
        <p:nvSpPr>
          <p:cNvPr id="2399" name="Google Shape;2399;p32"/>
          <p:cNvSpPr txBox="1">
            <a:spLocks noGrp="1"/>
          </p:cNvSpPr>
          <p:nvPr>
            <p:ph type="title" idx="16"/>
          </p:nvPr>
        </p:nvSpPr>
        <p:spPr>
          <a:xfrm>
            <a:off x="5952975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00" name="Google Shape;2400;p32"/>
          <p:cNvSpPr txBox="1">
            <a:spLocks noGrp="1"/>
          </p:cNvSpPr>
          <p:nvPr>
            <p:ph type="subTitle" idx="17"/>
          </p:nvPr>
        </p:nvSpPr>
        <p:spPr>
          <a:xfrm>
            <a:off x="6822475" y="199407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Bot en Telegram y ESP32</a:t>
            </a:r>
            <a:endParaRPr dirty="0"/>
          </a:p>
        </p:txBody>
      </p:sp>
      <p:grpSp>
        <p:nvGrpSpPr>
          <p:cNvPr id="2404" name="Google Shape;2404;p32"/>
          <p:cNvGrpSpPr/>
          <p:nvPr/>
        </p:nvGrpSpPr>
        <p:grpSpPr>
          <a:xfrm>
            <a:off x="715051" y="1600434"/>
            <a:ext cx="835766" cy="870855"/>
            <a:chOff x="715051" y="1600434"/>
            <a:chExt cx="835766" cy="870855"/>
          </a:xfrm>
        </p:grpSpPr>
        <p:grpSp>
          <p:nvGrpSpPr>
            <p:cNvPr id="2405" name="Google Shape;2405;p32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06" name="Google Shape;2406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7" name="Google Shape;2407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08" name="Google Shape;2408;p32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09" name="Google Shape;2409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0" name="Google Shape;2410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11" name="Google Shape;2411;p32"/>
          <p:cNvGrpSpPr/>
          <p:nvPr/>
        </p:nvGrpSpPr>
        <p:grpSpPr>
          <a:xfrm>
            <a:off x="3334701" y="1600434"/>
            <a:ext cx="835766" cy="870855"/>
            <a:chOff x="3334701" y="1600434"/>
            <a:chExt cx="835766" cy="870855"/>
          </a:xfrm>
        </p:grpSpPr>
        <p:grpSp>
          <p:nvGrpSpPr>
            <p:cNvPr id="2412" name="Google Shape;2412;p32"/>
            <p:cNvGrpSpPr/>
            <p:nvPr/>
          </p:nvGrpSpPr>
          <p:grpSpPr>
            <a:xfrm>
              <a:off x="333470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13" name="Google Shape;2413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4" name="Google Shape;2414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15" name="Google Shape;2415;p32"/>
            <p:cNvGrpSpPr/>
            <p:nvPr/>
          </p:nvGrpSpPr>
          <p:grpSpPr>
            <a:xfrm rot="10800000">
              <a:off x="390376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16" name="Google Shape;2416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7" name="Google Shape;2417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18" name="Google Shape;2418;p32"/>
          <p:cNvGrpSpPr/>
          <p:nvPr/>
        </p:nvGrpSpPr>
        <p:grpSpPr>
          <a:xfrm>
            <a:off x="5926913" y="1600434"/>
            <a:ext cx="835766" cy="870855"/>
            <a:chOff x="5926913" y="1600434"/>
            <a:chExt cx="835766" cy="870855"/>
          </a:xfrm>
        </p:grpSpPr>
        <p:grpSp>
          <p:nvGrpSpPr>
            <p:cNvPr id="2419" name="Google Shape;2419;p32"/>
            <p:cNvGrpSpPr/>
            <p:nvPr/>
          </p:nvGrpSpPr>
          <p:grpSpPr>
            <a:xfrm>
              <a:off x="5926913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20" name="Google Shape;2420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1" name="Google Shape;2421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22" name="Google Shape;2422;p32"/>
            <p:cNvGrpSpPr/>
            <p:nvPr/>
          </p:nvGrpSpPr>
          <p:grpSpPr>
            <a:xfrm rot="10800000">
              <a:off x="6495979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23" name="Google Shape;2423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4" name="Google Shape;2424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25" name="Google Shape;2425;p32"/>
          <p:cNvGrpSpPr/>
          <p:nvPr/>
        </p:nvGrpSpPr>
        <p:grpSpPr>
          <a:xfrm>
            <a:off x="715051" y="3193447"/>
            <a:ext cx="835766" cy="870855"/>
            <a:chOff x="715051" y="3193447"/>
            <a:chExt cx="835766" cy="870855"/>
          </a:xfrm>
        </p:grpSpPr>
        <p:grpSp>
          <p:nvGrpSpPr>
            <p:cNvPr id="2426" name="Google Shape;2426;p32"/>
            <p:cNvGrpSpPr/>
            <p:nvPr/>
          </p:nvGrpSpPr>
          <p:grpSpPr>
            <a:xfrm>
              <a:off x="715051" y="3193447"/>
              <a:ext cx="266700" cy="345050"/>
              <a:chOff x="1172410" y="839125"/>
              <a:chExt cx="266700" cy="345050"/>
            </a:xfrm>
          </p:grpSpPr>
          <p:cxnSp>
            <p:nvCxnSpPr>
              <p:cNvPr id="2427" name="Google Shape;2427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8" name="Google Shape;2428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29" name="Google Shape;2429;p32"/>
            <p:cNvGrpSpPr/>
            <p:nvPr/>
          </p:nvGrpSpPr>
          <p:grpSpPr>
            <a:xfrm rot="10800000">
              <a:off x="1284116" y="3719252"/>
              <a:ext cx="266700" cy="345050"/>
              <a:chOff x="1172410" y="839125"/>
              <a:chExt cx="266700" cy="345050"/>
            </a:xfrm>
          </p:grpSpPr>
          <p:cxnSp>
            <p:nvCxnSpPr>
              <p:cNvPr id="2430" name="Google Shape;2430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1" name="Google Shape;2431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32" name="Google Shape;2432;p32"/>
          <p:cNvGrpSpPr/>
          <p:nvPr/>
        </p:nvGrpSpPr>
        <p:grpSpPr>
          <a:xfrm>
            <a:off x="3334701" y="3193447"/>
            <a:ext cx="835766" cy="870855"/>
            <a:chOff x="3334701" y="3193447"/>
            <a:chExt cx="835766" cy="870855"/>
          </a:xfrm>
        </p:grpSpPr>
        <p:grpSp>
          <p:nvGrpSpPr>
            <p:cNvPr id="2433" name="Google Shape;2433;p32"/>
            <p:cNvGrpSpPr/>
            <p:nvPr/>
          </p:nvGrpSpPr>
          <p:grpSpPr>
            <a:xfrm>
              <a:off x="3334701" y="3193447"/>
              <a:ext cx="266700" cy="345050"/>
              <a:chOff x="1172410" y="839125"/>
              <a:chExt cx="266700" cy="345050"/>
            </a:xfrm>
          </p:grpSpPr>
          <p:cxnSp>
            <p:nvCxnSpPr>
              <p:cNvPr id="2434" name="Google Shape;2434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5" name="Google Shape;2435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36" name="Google Shape;2436;p32"/>
            <p:cNvGrpSpPr/>
            <p:nvPr/>
          </p:nvGrpSpPr>
          <p:grpSpPr>
            <a:xfrm rot="10800000">
              <a:off x="3903766" y="3719252"/>
              <a:ext cx="266700" cy="345050"/>
              <a:chOff x="1172410" y="839125"/>
              <a:chExt cx="266700" cy="345050"/>
            </a:xfrm>
          </p:grpSpPr>
          <p:cxnSp>
            <p:nvCxnSpPr>
              <p:cNvPr id="2437" name="Google Shape;2437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8" name="Google Shape;2438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33"/>
          <p:cNvSpPr/>
          <p:nvPr/>
        </p:nvSpPr>
        <p:spPr>
          <a:xfrm rot="10800000">
            <a:off x="4407" y="3424876"/>
            <a:ext cx="8811000" cy="7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2451;p33"/>
          <p:cNvSpPr txBox="1">
            <a:spLocks noGrp="1"/>
          </p:cNvSpPr>
          <p:nvPr>
            <p:ph type="title" idx="2"/>
          </p:nvPr>
        </p:nvSpPr>
        <p:spPr>
          <a:xfrm>
            <a:off x="1650390" y="1159097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52" name="Google Shape;2452;p33"/>
          <p:cNvSpPr txBox="1">
            <a:spLocks noGrp="1"/>
          </p:cNvSpPr>
          <p:nvPr>
            <p:ph type="title"/>
          </p:nvPr>
        </p:nvSpPr>
        <p:spPr>
          <a:xfrm>
            <a:off x="1497475" y="2449225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453" name="Google Shape;2453;p33"/>
          <p:cNvSpPr txBox="1">
            <a:spLocks noGrp="1"/>
          </p:cNvSpPr>
          <p:nvPr>
            <p:ph type="subTitle" idx="1"/>
          </p:nvPr>
        </p:nvSpPr>
        <p:spPr>
          <a:xfrm>
            <a:off x="1267628" y="3488000"/>
            <a:ext cx="4460084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dirty="0"/>
              <a:t>Ambroncio Ramírez Rosa </a:t>
            </a:r>
            <a:r>
              <a:rPr lang="es-MX" dirty="0" err="1"/>
              <a:t>Ahidet</a:t>
            </a:r>
            <a:r>
              <a:rPr lang="es-MX" dirty="0"/>
              <a:t>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dirty="0"/>
              <a:t>Sosa Martínez María de los </a:t>
            </a:r>
            <a:r>
              <a:rPr lang="es-MX" dirty="0" err="1"/>
              <a:t>Angeles</a:t>
            </a:r>
            <a:r>
              <a:rPr lang="es-MX" dirty="0"/>
              <a:t> </a:t>
            </a:r>
            <a:endParaRPr lang="en" dirty="0"/>
          </a:p>
        </p:txBody>
      </p:sp>
      <p:grpSp>
        <p:nvGrpSpPr>
          <p:cNvPr id="2454" name="Google Shape;2454;p33"/>
          <p:cNvGrpSpPr/>
          <p:nvPr/>
        </p:nvGrpSpPr>
        <p:grpSpPr>
          <a:xfrm>
            <a:off x="1591576" y="1006197"/>
            <a:ext cx="266700" cy="345050"/>
            <a:chOff x="1172410" y="839125"/>
            <a:chExt cx="266700" cy="345050"/>
          </a:xfrm>
        </p:grpSpPr>
        <p:cxnSp>
          <p:nvCxnSpPr>
            <p:cNvPr id="2455" name="Google Shape;2455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7" name="Google Shape;2457;p33"/>
          <p:cNvGrpSpPr/>
          <p:nvPr/>
        </p:nvGrpSpPr>
        <p:grpSpPr>
          <a:xfrm rot="10800000">
            <a:off x="2634416" y="1808752"/>
            <a:ext cx="266700" cy="345050"/>
            <a:chOff x="1172410" y="839125"/>
            <a:chExt cx="266700" cy="345050"/>
          </a:xfrm>
        </p:grpSpPr>
        <p:cxnSp>
          <p:nvCxnSpPr>
            <p:cNvPr id="2458" name="Google Shape;2458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0" name="Google Shape;2460;p33"/>
          <p:cNvGrpSpPr/>
          <p:nvPr/>
        </p:nvGrpSpPr>
        <p:grpSpPr>
          <a:xfrm flipH="1">
            <a:off x="8023601" y="463300"/>
            <a:ext cx="266700" cy="345050"/>
            <a:chOff x="1172410" y="839125"/>
            <a:chExt cx="266700" cy="345050"/>
          </a:xfrm>
        </p:grpSpPr>
        <p:cxnSp>
          <p:nvCxnSpPr>
            <p:cNvPr id="2461" name="Google Shape;2461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64" name="Google Shape;2464;p33"/>
          <p:cNvSpPr/>
          <p:nvPr/>
        </p:nvSpPr>
        <p:spPr>
          <a:xfrm>
            <a:off x="7607338" y="1455003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5" name="Google Shape;2465;p33"/>
          <p:cNvGrpSpPr/>
          <p:nvPr/>
        </p:nvGrpSpPr>
        <p:grpSpPr>
          <a:xfrm rot="10800000" flipH="1">
            <a:off x="5313833" y="4002275"/>
            <a:ext cx="266700" cy="345050"/>
            <a:chOff x="1172410" y="839125"/>
            <a:chExt cx="266700" cy="345050"/>
          </a:xfrm>
        </p:grpSpPr>
        <p:cxnSp>
          <p:nvCxnSpPr>
            <p:cNvPr id="2466" name="Google Shape;2466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CB55F70-AC77-2DED-A36F-91A1296E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027" y="635850"/>
            <a:ext cx="2612507" cy="36278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34"/>
          <p:cNvSpPr/>
          <p:nvPr/>
        </p:nvSpPr>
        <p:spPr>
          <a:xfrm rot="10800000">
            <a:off x="4179950" y="2245300"/>
            <a:ext cx="4971900" cy="157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34"/>
          <p:cNvSpPr/>
          <p:nvPr/>
        </p:nvSpPr>
        <p:spPr>
          <a:xfrm>
            <a:off x="7534575" y="539500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34"/>
          <p:cNvSpPr txBox="1">
            <a:spLocks noGrp="1"/>
          </p:cNvSpPr>
          <p:nvPr>
            <p:ph type="title"/>
          </p:nvPr>
        </p:nvSpPr>
        <p:spPr>
          <a:xfrm>
            <a:off x="4281850" y="1388800"/>
            <a:ext cx="38820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IOT?</a:t>
            </a:r>
            <a:endParaRPr dirty="0"/>
          </a:p>
        </p:txBody>
      </p:sp>
      <p:sp>
        <p:nvSpPr>
          <p:cNvPr id="2475" name="Google Shape;2475;p34"/>
          <p:cNvSpPr txBox="1">
            <a:spLocks noGrp="1"/>
          </p:cNvSpPr>
          <p:nvPr>
            <p:ph type="subTitle" idx="1"/>
          </p:nvPr>
        </p:nvSpPr>
        <p:spPr>
          <a:xfrm>
            <a:off x="4281850" y="2347500"/>
            <a:ext cx="38820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 “Cosas” con Internet. O sea podemos controlar los dispositivos de nuestro al rededor a través de un toque en el teléfono inteligente. Ejemplo: Controlar las ventanas, abre y cierra puertas, enciende y apaga el aire acondicionado. </a:t>
            </a:r>
            <a:endParaRPr dirty="0"/>
          </a:p>
        </p:txBody>
      </p:sp>
      <p:grpSp>
        <p:nvGrpSpPr>
          <p:cNvPr id="2476" name="Google Shape;2476;p34"/>
          <p:cNvGrpSpPr/>
          <p:nvPr/>
        </p:nvGrpSpPr>
        <p:grpSpPr>
          <a:xfrm flipH="1">
            <a:off x="3529151" y="463300"/>
            <a:ext cx="266700" cy="345050"/>
            <a:chOff x="1172410" y="839125"/>
            <a:chExt cx="266700" cy="345050"/>
          </a:xfrm>
        </p:grpSpPr>
        <p:cxnSp>
          <p:nvCxnSpPr>
            <p:cNvPr id="2477" name="Google Shape;2477;p3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3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9" name="Google Shape;2479;p34"/>
          <p:cNvGrpSpPr/>
          <p:nvPr/>
        </p:nvGrpSpPr>
        <p:grpSpPr>
          <a:xfrm rot="10800000" flipH="1">
            <a:off x="819383" y="4002275"/>
            <a:ext cx="266700" cy="345050"/>
            <a:chOff x="1172410" y="839125"/>
            <a:chExt cx="266700" cy="345050"/>
          </a:xfrm>
        </p:grpSpPr>
        <p:cxnSp>
          <p:nvCxnSpPr>
            <p:cNvPr id="2480" name="Google Shape;2480;p3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1" name="Google Shape;2481;p3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2" name="Google Shape;2482;p34"/>
          <p:cNvSpPr/>
          <p:nvPr/>
        </p:nvSpPr>
        <p:spPr>
          <a:xfrm>
            <a:off x="947025" y="259400"/>
            <a:ext cx="1570800" cy="15312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4EFBAE-4340-8748-5107-A4B66E75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50" y="796174"/>
            <a:ext cx="2698715" cy="33611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35"/>
          <p:cNvSpPr txBox="1">
            <a:spLocks noGrp="1"/>
          </p:cNvSpPr>
          <p:nvPr>
            <p:ph type="title" idx="4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Caracteristícas </a:t>
            </a:r>
            <a:endParaRPr dirty="0"/>
          </a:p>
        </p:txBody>
      </p:sp>
      <p:sp>
        <p:nvSpPr>
          <p:cNvPr id="2585" name="Google Shape;2585;p35"/>
          <p:cNvSpPr txBox="1">
            <a:spLocks noGrp="1"/>
          </p:cNvSpPr>
          <p:nvPr>
            <p:ph type="title"/>
          </p:nvPr>
        </p:nvSpPr>
        <p:spPr>
          <a:xfrm>
            <a:off x="1562160" y="2762925"/>
            <a:ext cx="278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Solicitud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586" name="Google Shape;2586;p35"/>
          <p:cNvSpPr txBox="1">
            <a:spLocks noGrp="1"/>
          </p:cNvSpPr>
          <p:nvPr>
            <p:ph type="subTitle" idx="1"/>
          </p:nvPr>
        </p:nvSpPr>
        <p:spPr>
          <a:xfrm>
            <a:off x="1562160" y="3123453"/>
            <a:ext cx="27864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Entro con fuerza al mercado y se esta aplicando en varias áreas como: Comercio minorista, insdustrias, agricultura, medicina, transporte públivo, etc. </a:t>
            </a:r>
            <a:endParaRPr dirty="0"/>
          </a:p>
        </p:txBody>
      </p:sp>
      <p:sp>
        <p:nvSpPr>
          <p:cNvPr id="2587" name="Google Shape;2587;p35"/>
          <p:cNvSpPr txBox="1">
            <a:spLocks noGrp="1"/>
          </p:cNvSpPr>
          <p:nvPr>
            <p:ph type="title" idx="2"/>
          </p:nvPr>
        </p:nvSpPr>
        <p:spPr>
          <a:xfrm>
            <a:off x="5003640" y="2762919"/>
            <a:ext cx="2578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Privacidad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588" name="Google Shape;2588;p35"/>
          <p:cNvSpPr txBox="1">
            <a:spLocks noGrp="1"/>
          </p:cNvSpPr>
          <p:nvPr>
            <p:ph type="subTitle" idx="3"/>
          </p:nvPr>
        </p:nvSpPr>
        <p:spPr>
          <a:xfrm>
            <a:off x="5003640" y="3123439"/>
            <a:ext cx="25782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Hay un poco de dudas en cuanto a la privacidad y seguridad. </a:t>
            </a:r>
            <a:r>
              <a:rPr lang="es-MX" dirty="0"/>
              <a:t>P</a:t>
            </a:r>
            <a:r>
              <a:rPr lang="en" dirty="0"/>
              <a:t>ero trabajando de manera concreta y siguiendo los pasos es una buena tecnología. </a:t>
            </a:r>
            <a:endParaRPr dirty="0"/>
          </a:p>
        </p:txBody>
      </p:sp>
      <p:grpSp>
        <p:nvGrpSpPr>
          <p:cNvPr id="2589" name="Google Shape;2589;p35"/>
          <p:cNvGrpSpPr/>
          <p:nvPr/>
        </p:nvGrpSpPr>
        <p:grpSpPr>
          <a:xfrm>
            <a:off x="2537477" y="1560141"/>
            <a:ext cx="835766" cy="870855"/>
            <a:chOff x="2538188" y="1560141"/>
            <a:chExt cx="835766" cy="870855"/>
          </a:xfrm>
        </p:grpSpPr>
        <p:grpSp>
          <p:nvGrpSpPr>
            <p:cNvPr id="2590" name="Google Shape;2590;p35"/>
            <p:cNvGrpSpPr/>
            <p:nvPr/>
          </p:nvGrpSpPr>
          <p:grpSpPr>
            <a:xfrm>
              <a:off x="2538188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1" name="Google Shape;259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2" name="Google Shape;259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93" name="Google Shape;2593;p35"/>
            <p:cNvGrpSpPr/>
            <p:nvPr/>
          </p:nvGrpSpPr>
          <p:grpSpPr>
            <a:xfrm rot="10800000">
              <a:off x="3107254" y="2085945"/>
              <a:ext cx="266700" cy="345050"/>
              <a:chOff x="1172410" y="839125"/>
              <a:chExt cx="266700" cy="345050"/>
            </a:xfrm>
          </p:grpSpPr>
          <p:cxnSp>
            <p:nvCxnSpPr>
              <p:cNvPr id="2594" name="Google Shape;2594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5" name="Google Shape;2595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96" name="Google Shape;2596;p35"/>
          <p:cNvGrpSpPr/>
          <p:nvPr/>
        </p:nvGrpSpPr>
        <p:grpSpPr>
          <a:xfrm>
            <a:off x="5874857" y="1560141"/>
            <a:ext cx="835766" cy="870855"/>
            <a:chOff x="5875563" y="1560141"/>
            <a:chExt cx="835766" cy="870855"/>
          </a:xfrm>
        </p:grpSpPr>
        <p:grpSp>
          <p:nvGrpSpPr>
            <p:cNvPr id="2597" name="Google Shape;2597;p35"/>
            <p:cNvGrpSpPr/>
            <p:nvPr/>
          </p:nvGrpSpPr>
          <p:grpSpPr>
            <a:xfrm>
              <a:off x="5875563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8" name="Google Shape;2598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9" name="Google Shape;2599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00" name="Google Shape;2600;p35"/>
            <p:cNvGrpSpPr/>
            <p:nvPr/>
          </p:nvGrpSpPr>
          <p:grpSpPr>
            <a:xfrm rot="10800000">
              <a:off x="6444629" y="2085945"/>
              <a:ext cx="266700" cy="345050"/>
              <a:chOff x="1172410" y="839125"/>
              <a:chExt cx="266700" cy="345050"/>
            </a:xfrm>
          </p:grpSpPr>
          <p:cxnSp>
            <p:nvCxnSpPr>
              <p:cNvPr id="2601" name="Google Shape;260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2" name="Google Shape;260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10" name="Google Shape;2610;p35"/>
          <p:cNvSpPr/>
          <p:nvPr/>
        </p:nvSpPr>
        <p:spPr>
          <a:xfrm rot="10800000">
            <a:off x="7277307" y="583509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4590;p80">
            <a:extLst>
              <a:ext uri="{FF2B5EF4-FFF2-40B4-BE49-F238E27FC236}">
                <a16:creationId xmlns:a16="http://schemas.microsoft.com/office/drawing/2014/main" id="{FC8B0709-E154-E64E-C096-A3F36BB86116}"/>
              </a:ext>
            </a:extLst>
          </p:cNvPr>
          <p:cNvGrpSpPr/>
          <p:nvPr/>
        </p:nvGrpSpPr>
        <p:grpSpPr>
          <a:xfrm>
            <a:off x="6116730" y="1720978"/>
            <a:ext cx="519409" cy="497519"/>
            <a:chOff x="2229000" y="3220950"/>
            <a:chExt cx="238175" cy="267775"/>
          </a:xfrm>
          <a:solidFill>
            <a:schemeClr val="tx2"/>
          </a:solidFill>
        </p:grpSpPr>
        <p:sp>
          <p:nvSpPr>
            <p:cNvPr id="3" name="Google Shape;14591;p80">
              <a:extLst>
                <a:ext uri="{FF2B5EF4-FFF2-40B4-BE49-F238E27FC236}">
                  <a16:creationId xmlns:a16="http://schemas.microsoft.com/office/drawing/2014/main" id="{BEB46939-0883-28C0-CDAB-2C1BDE58CC03}"/>
                </a:ext>
              </a:extLst>
            </p:cNvPr>
            <p:cNvSpPr/>
            <p:nvPr/>
          </p:nvSpPr>
          <p:spPr>
            <a:xfrm>
              <a:off x="2418925" y="3440050"/>
              <a:ext cx="5975" cy="16100"/>
            </a:xfrm>
            <a:custGeom>
              <a:avLst/>
              <a:gdLst/>
              <a:ahLst/>
              <a:cxnLst/>
              <a:rect l="l" t="t" r="r" b="b"/>
              <a:pathLst>
                <a:path w="239" h="644" extrusionOk="0">
                  <a:moveTo>
                    <a:pt x="0" y="0"/>
                  </a:moveTo>
                  <a:lnTo>
                    <a:pt x="0" y="643"/>
                  </a:lnTo>
                  <a:cubicBezTo>
                    <a:pt x="96" y="596"/>
                    <a:pt x="191" y="477"/>
                    <a:pt x="215" y="358"/>
                  </a:cubicBezTo>
                  <a:cubicBezTo>
                    <a:pt x="239" y="191"/>
                    <a:pt x="143" y="4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592;p80">
              <a:extLst>
                <a:ext uri="{FF2B5EF4-FFF2-40B4-BE49-F238E27FC236}">
                  <a16:creationId xmlns:a16="http://schemas.microsoft.com/office/drawing/2014/main" id="{1365E7F4-82F0-05B7-2663-F982C6F4F604}"/>
                </a:ext>
              </a:extLst>
            </p:cNvPr>
            <p:cNvSpPr/>
            <p:nvPr/>
          </p:nvSpPr>
          <p:spPr>
            <a:xfrm>
              <a:off x="2407025" y="3416825"/>
              <a:ext cx="3600" cy="11350"/>
            </a:xfrm>
            <a:custGeom>
              <a:avLst/>
              <a:gdLst/>
              <a:ahLst/>
              <a:cxnLst/>
              <a:rect l="l" t="t" r="r" b="b"/>
              <a:pathLst>
                <a:path w="144" h="454" extrusionOk="0">
                  <a:moveTo>
                    <a:pt x="143" y="1"/>
                  </a:moveTo>
                  <a:cubicBezTo>
                    <a:pt x="72" y="24"/>
                    <a:pt x="24" y="96"/>
                    <a:pt x="24" y="191"/>
                  </a:cubicBezTo>
                  <a:cubicBezTo>
                    <a:pt x="0" y="263"/>
                    <a:pt x="24" y="334"/>
                    <a:pt x="72" y="382"/>
                  </a:cubicBezTo>
                  <a:cubicBezTo>
                    <a:pt x="95" y="405"/>
                    <a:pt x="119" y="429"/>
                    <a:pt x="143" y="453"/>
                  </a:cubicBezTo>
                  <a:lnTo>
                    <a:pt x="1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593;p80">
              <a:extLst>
                <a:ext uri="{FF2B5EF4-FFF2-40B4-BE49-F238E27FC236}">
                  <a16:creationId xmlns:a16="http://schemas.microsoft.com/office/drawing/2014/main" id="{F4C5D9E6-A27B-9C9E-5851-37C1D934860A}"/>
                </a:ext>
              </a:extLst>
            </p:cNvPr>
            <p:cNvSpPr/>
            <p:nvPr/>
          </p:nvSpPr>
          <p:spPr>
            <a:xfrm>
              <a:off x="2345700" y="3384675"/>
              <a:ext cx="121475" cy="104050"/>
            </a:xfrm>
            <a:custGeom>
              <a:avLst/>
              <a:gdLst/>
              <a:ahLst/>
              <a:cxnLst/>
              <a:rect l="l" t="t" r="r" b="b"/>
              <a:pathLst>
                <a:path w="4859" h="4162" extrusionOk="0">
                  <a:moveTo>
                    <a:pt x="2763" y="673"/>
                  </a:moveTo>
                  <a:cubicBezTo>
                    <a:pt x="2846" y="673"/>
                    <a:pt x="2929" y="727"/>
                    <a:pt x="2929" y="834"/>
                  </a:cubicBezTo>
                  <a:lnTo>
                    <a:pt x="2929" y="929"/>
                  </a:lnTo>
                  <a:cubicBezTo>
                    <a:pt x="3049" y="953"/>
                    <a:pt x="3191" y="1025"/>
                    <a:pt x="3287" y="1120"/>
                  </a:cubicBezTo>
                  <a:cubicBezTo>
                    <a:pt x="3378" y="1230"/>
                    <a:pt x="3273" y="1381"/>
                    <a:pt x="3155" y="1381"/>
                  </a:cubicBezTo>
                  <a:cubicBezTo>
                    <a:pt x="3119" y="1381"/>
                    <a:pt x="3082" y="1367"/>
                    <a:pt x="3049" y="1334"/>
                  </a:cubicBezTo>
                  <a:cubicBezTo>
                    <a:pt x="3001" y="1287"/>
                    <a:pt x="2977" y="1263"/>
                    <a:pt x="2929" y="1263"/>
                  </a:cubicBezTo>
                  <a:lnTo>
                    <a:pt x="2929" y="1882"/>
                  </a:lnTo>
                  <a:lnTo>
                    <a:pt x="3025" y="1930"/>
                  </a:lnTo>
                  <a:cubicBezTo>
                    <a:pt x="3334" y="2025"/>
                    <a:pt x="3501" y="2311"/>
                    <a:pt x="3453" y="2620"/>
                  </a:cubicBezTo>
                  <a:cubicBezTo>
                    <a:pt x="3406" y="2906"/>
                    <a:pt x="3191" y="3120"/>
                    <a:pt x="2929" y="3192"/>
                  </a:cubicBezTo>
                  <a:lnTo>
                    <a:pt x="2929" y="3335"/>
                  </a:lnTo>
                  <a:cubicBezTo>
                    <a:pt x="2929" y="3442"/>
                    <a:pt x="2846" y="3495"/>
                    <a:pt x="2763" y="3495"/>
                  </a:cubicBezTo>
                  <a:cubicBezTo>
                    <a:pt x="2679" y="3495"/>
                    <a:pt x="2596" y="3442"/>
                    <a:pt x="2596" y="3335"/>
                  </a:cubicBezTo>
                  <a:lnTo>
                    <a:pt x="2596" y="3216"/>
                  </a:lnTo>
                  <a:cubicBezTo>
                    <a:pt x="2453" y="3192"/>
                    <a:pt x="2286" y="3144"/>
                    <a:pt x="2167" y="3049"/>
                  </a:cubicBezTo>
                  <a:cubicBezTo>
                    <a:pt x="2096" y="3001"/>
                    <a:pt x="2072" y="2906"/>
                    <a:pt x="2120" y="2835"/>
                  </a:cubicBezTo>
                  <a:cubicBezTo>
                    <a:pt x="2151" y="2788"/>
                    <a:pt x="2201" y="2762"/>
                    <a:pt x="2252" y="2762"/>
                  </a:cubicBezTo>
                  <a:cubicBezTo>
                    <a:pt x="2280" y="2762"/>
                    <a:pt x="2309" y="2770"/>
                    <a:pt x="2334" y="2787"/>
                  </a:cubicBezTo>
                  <a:cubicBezTo>
                    <a:pt x="2406" y="2835"/>
                    <a:pt x="2501" y="2882"/>
                    <a:pt x="2596" y="2882"/>
                  </a:cubicBezTo>
                  <a:lnTo>
                    <a:pt x="2596" y="2096"/>
                  </a:lnTo>
                  <a:cubicBezTo>
                    <a:pt x="2501" y="2049"/>
                    <a:pt x="2406" y="2001"/>
                    <a:pt x="2334" y="1930"/>
                  </a:cubicBezTo>
                  <a:cubicBezTo>
                    <a:pt x="2167" y="1811"/>
                    <a:pt x="2120" y="1620"/>
                    <a:pt x="2167" y="1429"/>
                  </a:cubicBezTo>
                  <a:cubicBezTo>
                    <a:pt x="2191" y="1215"/>
                    <a:pt x="2358" y="1025"/>
                    <a:pt x="2548" y="977"/>
                  </a:cubicBezTo>
                  <a:lnTo>
                    <a:pt x="2596" y="953"/>
                  </a:lnTo>
                  <a:lnTo>
                    <a:pt x="2596" y="834"/>
                  </a:lnTo>
                  <a:cubicBezTo>
                    <a:pt x="2596" y="727"/>
                    <a:pt x="2679" y="673"/>
                    <a:pt x="2763" y="673"/>
                  </a:cubicBezTo>
                  <a:close/>
                  <a:moveTo>
                    <a:pt x="2787" y="1"/>
                  </a:moveTo>
                  <a:cubicBezTo>
                    <a:pt x="929" y="1"/>
                    <a:pt x="0" y="2239"/>
                    <a:pt x="1310" y="3549"/>
                  </a:cubicBezTo>
                  <a:cubicBezTo>
                    <a:pt x="1733" y="3972"/>
                    <a:pt x="2253" y="4162"/>
                    <a:pt x="2764" y="4162"/>
                  </a:cubicBezTo>
                  <a:cubicBezTo>
                    <a:pt x="3833" y="4162"/>
                    <a:pt x="4858" y="3330"/>
                    <a:pt x="4858" y="2072"/>
                  </a:cubicBezTo>
                  <a:cubicBezTo>
                    <a:pt x="4858" y="929"/>
                    <a:pt x="3930" y="1"/>
                    <a:pt x="2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594;p80">
              <a:extLst>
                <a:ext uri="{FF2B5EF4-FFF2-40B4-BE49-F238E27FC236}">
                  <a16:creationId xmlns:a16="http://schemas.microsoft.com/office/drawing/2014/main" id="{8D7D19BD-6F8D-0FCE-CD0B-F8DB0D88D6EB}"/>
                </a:ext>
              </a:extLst>
            </p:cNvPr>
            <p:cNvSpPr/>
            <p:nvPr/>
          </p:nvSpPr>
          <p:spPr>
            <a:xfrm>
              <a:off x="2302825" y="3367425"/>
              <a:ext cx="15500" cy="16075"/>
            </a:xfrm>
            <a:custGeom>
              <a:avLst/>
              <a:gdLst/>
              <a:ahLst/>
              <a:cxnLst/>
              <a:rect l="l" t="t" r="r" b="b"/>
              <a:pathLst>
                <a:path w="620" h="643" extrusionOk="0"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500"/>
                    <a:pt x="144" y="643"/>
                    <a:pt x="310" y="643"/>
                  </a:cubicBezTo>
                  <a:cubicBezTo>
                    <a:pt x="477" y="643"/>
                    <a:pt x="620" y="500"/>
                    <a:pt x="620" y="310"/>
                  </a:cubicBezTo>
                  <a:cubicBezTo>
                    <a:pt x="620" y="143"/>
                    <a:pt x="477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595;p80">
              <a:extLst>
                <a:ext uri="{FF2B5EF4-FFF2-40B4-BE49-F238E27FC236}">
                  <a16:creationId xmlns:a16="http://schemas.microsoft.com/office/drawing/2014/main" id="{75666E43-B4DE-4A59-1DD4-FA4BDCB1B7B3}"/>
                </a:ext>
              </a:extLst>
            </p:cNvPr>
            <p:cNvSpPr/>
            <p:nvPr/>
          </p:nvSpPr>
          <p:spPr>
            <a:xfrm>
              <a:off x="2229000" y="3220950"/>
              <a:ext cx="162550" cy="235800"/>
            </a:xfrm>
            <a:custGeom>
              <a:avLst/>
              <a:gdLst/>
              <a:ahLst/>
              <a:cxnLst/>
              <a:rect l="l" t="t" r="r" b="b"/>
              <a:pathLst>
                <a:path w="6502" h="9432" extrusionOk="0">
                  <a:moveTo>
                    <a:pt x="3263" y="644"/>
                  </a:moveTo>
                  <a:cubicBezTo>
                    <a:pt x="4359" y="644"/>
                    <a:pt x="5240" y="1525"/>
                    <a:pt x="5240" y="2620"/>
                  </a:cubicBezTo>
                  <a:lnTo>
                    <a:pt x="5240" y="3763"/>
                  </a:lnTo>
                  <a:lnTo>
                    <a:pt x="1263" y="3763"/>
                  </a:lnTo>
                  <a:lnTo>
                    <a:pt x="1263" y="2620"/>
                  </a:lnTo>
                  <a:cubicBezTo>
                    <a:pt x="1263" y="1525"/>
                    <a:pt x="2168" y="644"/>
                    <a:pt x="3263" y="644"/>
                  </a:cubicBezTo>
                  <a:close/>
                  <a:moveTo>
                    <a:pt x="3263" y="5240"/>
                  </a:moveTo>
                  <a:cubicBezTo>
                    <a:pt x="4311" y="5240"/>
                    <a:pt x="4573" y="6716"/>
                    <a:pt x="3573" y="7074"/>
                  </a:cubicBezTo>
                  <a:lnTo>
                    <a:pt x="3573" y="7859"/>
                  </a:lnTo>
                  <a:cubicBezTo>
                    <a:pt x="3549" y="8050"/>
                    <a:pt x="3400" y="8145"/>
                    <a:pt x="3254" y="8145"/>
                  </a:cubicBezTo>
                  <a:cubicBezTo>
                    <a:pt x="3108" y="8145"/>
                    <a:pt x="2966" y="8050"/>
                    <a:pt x="2954" y="7859"/>
                  </a:cubicBezTo>
                  <a:lnTo>
                    <a:pt x="2954" y="7074"/>
                  </a:lnTo>
                  <a:cubicBezTo>
                    <a:pt x="1930" y="6716"/>
                    <a:pt x="2192" y="5240"/>
                    <a:pt x="3263" y="5240"/>
                  </a:cubicBezTo>
                  <a:close/>
                  <a:moveTo>
                    <a:pt x="3263" y="1"/>
                  </a:moveTo>
                  <a:cubicBezTo>
                    <a:pt x="1811" y="1"/>
                    <a:pt x="644" y="1168"/>
                    <a:pt x="644" y="2620"/>
                  </a:cubicBezTo>
                  <a:lnTo>
                    <a:pt x="644" y="3763"/>
                  </a:lnTo>
                  <a:lnTo>
                    <a:pt x="334" y="3763"/>
                  </a:lnTo>
                  <a:cubicBezTo>
                    <a:pt x="144" y="3763"/>
                    <a:pt x="1" y="3906"/>
                    <a:pt x="24" y="4097"/>
                  </a:cubicBezTo>
                  <a:lnTo>
                    <a:pt x="24" y="9122"/>
                  </a:lnTo>
                  <a:cubicBezTo>
                    <a:pt x="1" y="9288"/>
                    <a:pt x="144" y="9431"/>
                    <a:pt x="334" y="9431"/>
                  </a:cubicBezTo>
                  <a:lnTo>
                    <a:pt x="4835" y="9431"/>
                  </a:lnTo>
                  <a:cubicBezTo>
                    <a:pt x="4430" y="8050"/>
                    <a:pt x="5145" y="6573"/>
                    <a:pt x="6502" y="6073"/>
                  </a:cubicBezTo>
                  <a:lnTo>
                    <a:pt x="6502" y="4097"/>
                  </a:lnTo>
                  <a:cubicBezTo>
                    <a:pt x="6502" y="3906"/>
                    <a:pt x="6359" y="3763"/>
                    <a:pt x="6192" y="3763"/>
                  </a:cubicBezTo>
                  <a:lnTo>
                    <a:pt x="5883" y="3763"/>
                  </a:lnTo>
                  <a:lnTo>
                    <a:pt x="5883" y="2620"/>
                  </a:lnTo>
                  <a:cubicBezTo>
                    <a:pt x="5883" y="1168"/>
                    <a:pt x="4692" y="1"/>
                    <a:pt x="3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oogle Shape;14634;p80">
            <a:extLst>
              <a:ext uri="{FF2B5EF4-FFF2-40B4-BE49-F238E27FC236}">
                <a16:creationId xmlns:a16="http://schemas.microsoft.com/office/drawing/2014/main" id="{15BA1358-EA06-515C-C850-DB898D430BB2}"/>
              </a:ext>
            </a:extLst>
          </p:cNvPr>
          <p:cNvGrpSpPr/>
          <p:nvPr/>
        </p:nvGrpSpPr>
        <p:grpSpPr>
          <a:xfrm>
            <a:off x="2739552" y="1810100"/>
            <a:ext cx="500311" cy="438107"/>
            <a:chOff x="6264975" y="3220950"/>
            <a:chExt cx="268525" cy="267950"/>
          </a:xfrm>
          <a:solidFill>
            <a:schemeClr val="tx2"/>
          </a:solidFill>
        </p:grpSpPr>
        <p:sp>
          <p:nvSpPr>
            <p:cNvPr id="9" name="Google Shape;14635;p80">
              <a:extLst>
                <a:ext uri="{FF2B5EF4-FFF2-40B4-BE49-F238E27FC236}">
                  <a16:creationId xmlns:a16="http://schemas.microsoft.com/office/drawing/2014/main" id="{C7C587A5-5559-E269-BF93-5A0096043302}"/>
                </a:ext>
              </a:extLst>
            </p:cNvPr>
            <p:cNvSpPr/>
            <p:nvPr/>
          </p:nvSpPr>
          <p:spPr>
            <a:xfrm>
              <a:off x="6322725" y="3276925"/>
              <a:ext cx="6550" cy="16100"/>
            </a:xfrm>
            <a:custGeom>
              <a:avLst/>
              <a:gdLst/>
              <a:ahLst/>
              <a:cxnLst/>
              <a:rect l="l" t="t" r="r" b="b"/>
              <a:pathLst>
                <a:path w="262" h="644" extrusionOk="0">
                  <a:moveTo>
                    <a:pt x="0" y="0"/>
                  </a:moveTo>
                  <a:lnTo>
                    <a:pt x="0" y="643"/>
                  </a:lnTo>
                  <a:cubicBezTo>
                    <a:pt x="119" y="596"/>
                    <a:pt x="191" y="477"/>
                    <a:pt x="214" y="357"/>
                  </a:cubicBezTo>
                  <a:cubicBezTo>
                    <a:pt x="262" y="191"/>
                    <a:pt x="167" y="4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36;p80">
              <a:extLst>
                <a:ext uri="{FF2B5EF4-FFF2-40B4-BE49-F238E27FC236}">
                  <a16:creationId xmlns:a16="http://schemas.microsoft.com/office/drawing/2014/main" id="{749B59CB-F1DA-0D22-4DA1-E4AC3734FE40}"/>
                </a:ext>
              </a:extLst>
            </p:cNvPr>
            <p:cNvSpPr/>
            <p:nvPr/>
          </p:nvSpPr>
          <p:spPr>
            <a:xfrm>
              <a:off x="6266750" y="3221700"/>
              <a:ext cx="122075" cy="104050"/>
            </a:xfrm>
            <a:custGeom>
              <a:avLst/>
              <a:gdLst/>
              <a:ahLst/>
              <a:cxnLst/>
              <a:rect l="l" t="t" r="r" b="b"/>
              <a:pathLst>
                <a:path w="4883" h="4162" extrusionOk="0">
                  <a:moveTo>
                    <a:pt x="2084" y="661"/>
                  </a:moveTo>
                  <a:cubicBezTo>
                    <a:pt x="2162" y="661"/>
                    <a:pt x="2239" y="709"/>
                    <a:pt x="2239" y="804"/>
                  </a:cubicBezTo>
                  <a:lnTo>
                    <a:pt x="2239" y="923"/>
                  </a:lnTo>
                  <a:cubicBezTo>
                    <a:pt x="2382" y="947"/>
                    <a:pt x="2501" y="995"/>
                    <a:pt x="2596" y="1114"/>
                  </a:cubicBezTo>
                  <a:cubicBezTo>
                    <a:pt x="2668" y="1161"/>
                    <a:pt x="2668" y="1257"/>
                    <a:pt x="2596" y="1328"/>
                  </a:cubicBezTo>
                  <a:cubicBezTo>
                    <a:pt x="2561" y="1352"/>
                    <a:pt x="2519" y="1364"/>
                    <a:pt x="2480" y="1364"/>
                  </a:cubicBezTo>
                  <a:cubicBezTo>
                    <a:pt x="2441" y="1364"/>
                    <a:pt x="2406" y="1352"/>
                    <a:pt x="2382" y="1328"/>
                  </a:cubicBezTo>
                  <a:cubicBezTo>
                    <a:pt x="2334" y="1304"/>
                    <a:pt x="2287" y="1280"/>
                    <a:pt x="2263" y="1257"/>
                  </a:cubicBezTo>
                  <a:lnTo>
                    <a:pt x="2263" y="1876"/>
                  </a:lnTo>
                  <a:lnTo>
                    <a:pt x="2358" y="1923"/>
                  </a:lnTo>
                  <a:cubicBezTo>
                    <a:pt x="2668" y="2019"/>
                    <a:pt x="2834" y="2328"/>
                    <a:pt x="2787" y="2638"/>
                  </a:cubicBezTo>
                  <a:cubicBezTo>
                    <a:pt x="2739" y="2900"/>
                    <a:pt x="2525" y="3138"/>
                    <a:pt x="2263" y="3186"/>
                  </a:cubicBezTo>
                  <a:lnTo>
                    <a:pt x="2263" y="3352"/>
                  </a:lnTo>
                  <a:cubicBezTo>
                    <a:pt x="2263" y="3448"/>
                    <a:pt x="2180" y="3495"/>
                    <a:pt x="2096" y="3495"/>
                  </a:cubicBezTo>
                  <a:cubicBezTo>
                    <a:pt x="2013" y="3495"/>
                    <a:pt x="1929" y="3448"/>
                    <a:pt x="1929" y="3352"/>
                  </a:cubicBezTo>
                  <a:lnTo>
                    <a:pt x="1929" y="3209"/>
                  </a:lnTo>
                  <a:cubicBezTo>
                    <a:pt x="1787" y="3209"/>
                    <a:pt x="1620" y="3138"/>
                    <a:pt x="1501" y="3043"/>
                  </a:cubicBezTo>
                  <a:cubicBezTo>
                    <a:pt x="1406" y="2995"/>
                    <a:pt x="1406" y="2900"/>
                    <a:pt x="1453" y="2828"/>
                  </a:cubicBezTo>
                  <a:lnTo>
                    <a:pt x="1429" y="2805"/>
                  </a:lnTo>
                  <a:cubicBezTo>
                    <a:pt x="1456" y="2765"/>
                    <a:pt x="1496" y="2748"/>
                    <a:pt x="1539" y="2748"/>
                  </a:cubicBezTo>
                  <a:cubicBezTo>
                    <a:pt x="1575" y="2748"/>
                    <a:pt x="1612" y="2759"/>
                    <a:pt x="1644" y="2781"/>
                  </a:cubicBezTo>
                  <a:cubicBezTo>
                    <a:pt x="1739" y="2828"/>
                    <a:pt x="1810" y="2876"/>
                    <a:pt x="1929" y="2876"/>
                  </a:cubicBezTo>
                  <a:lnTo>
                    <a:pt x="1929" y="2090"/>
                  </a:lnTo>
                  <a:cubicBezTo>
                    <a:pt x="1834" y="2043"/>
                    <a:pt x="1739" y="1995"/>
                    <a:pt x="1644" y="1923"/>
                  </a:cubicBezTo>
                  <a:cubicBezTo>
                    <a:pt x="1501" y="1804"/>
                    <a:pt x="1429" y="1590"/>
                    <a:pt x="1477" y="1423"/>
                  </a:cubicBezTo>
                  <a:cubicBezTo>
                    <a:pt x="1525" y="1209"/>
                    <a:pt x="1667" y="1019"/>
                    <a:pt x="1882" y="947"/>
                  </a:cubicBezTo>
                  <a:lnTo>
                    <a:pt x="1929" y="947"/>
                  </a:lnTo>
                  <a:lnTo>
                    <a:pt x="1929" y="804"/>
                  </a:lnTo>
                  <a:cubicBezTo>
                    <a:pt x="1929" y="709"/>
                    <a:pt x="2007" y="661"/>
                    <a:pt x="2084" y="661"/>
                  </a:cubicBezTo>
                  <a:close/>
                  <a:moveTo>
                    <a:pt x="2103" y="1"/>
                  </a:moveTo>
                  <a:cubicBezTo>
                    <a:pt x="1026" y="1"/>
                    <a:pt x="0" y="833"/>
                    <a:pt x="0" y="2090"/>
                  </a:cubicBezTo>
                  <a:cubicBezTo>
                    <a:pt x="0" y="3233"/>
                    <a:pt x="929" y="4162"/>
                    <a:pt x="2096" y="4162"/>
                  </a:cubicBezTo>
                  <a:cubicBezTo>
                    <a:pt x="3954" y="4162"/>
                    <a:pt x="4882" y="1923"/>
                    <a:pt x="3573" y="614"/>
                  </a:cubicBezTo>
                  <a:cubicBezTo>
                    <a:pt x="3142" y="190"/>
                    <a:pt x="2616" y="1"/>
                    <a:pt x="2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37;p80">
              <a:extLst>
                <a:ext uri="{FF2B5EF4-FFF2-40B4-BE49-F238E27FC236}">
                  <a16:creationId xmlns:a16="http://schemas.microsoft.com/office/drawing/2014/main" id="{A70316FE-3EEC-2547-2AE2-EF5E2FAC6719}"/>
                </a:ext>
              </a:extLst>
            </p:cNvPr>
            <p:cNvSpPr/>
            <p:nvPr/>
          </p:nvSpPr>
          <p:spPr>
            <a:xfrm>
              <a:off x="6310800" y="3253700"/>
              <a:ext cx="4200" cy="11325"/>
            </a:xfrm>
            <a:custGeom>
              <a:avLst/>
              <a:gdLst/>
              <a:ahLst/>
              <a:cxnLst/>
              <a:rect l="l" t="t" r="r" b="b"/>
              <a:pathLst>
                <a:path w="168" h="453" extrusionOk="0">
                  <a:moveTo>
                    <a:pt x="167" y="0"/>
                  </a:moveTo>
                  <a:cubicBezTo>
                    <a:pt x="96" y="24"/>
                    <a:pt x="25" y="120"/>
                    <a:pt x="25" y="191"/>
                  </a:cubicBezTo>
                  <a:cubicBezTo>
                    <a:pt x="1" y="262"/>
                    <a:pt x="25" y="334"/>
                    <a:pt x="72" y="405"/>
                  </a:cubicBezTo>
                  <a:lnTo>
                    <a:pt x="167" y="453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38;p80">
              <a:extLst>
                <a:ext uri="{FF2B5EF4-FFF2-40B4-BE49-F238E27FC236}">
                  <a16:creationId xmlns:a16="http://schemas.microsoft.com/office/drawing/2014/main" id="{754790BC-3345-5AEC-4870-253B53263CAE}"/>
                </a:ext>
              </a:extLst>
            </p:cNvPr>
            <p:cNvSpPr/>
            <p:nvPr/>
          </p:nvSpPr>
          <p:spPr>
            <a:xfrm>
              <a:off x="6366175" y="3379325"/>
              <a:ext cx="67900" cy="109575"/>
            </a:xfrm>
            <a:custGeom>
              <a:avLst/>
              <a:gdLst/>
              <a:ahLst/>
              <a:cxnLst/>
              <a:rect l="l" t="t" r="r" b="b"/>
              <a:pathLst>
                <a:path w="2716" h="4383" extrusionOk="0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4073"/>
                  </a:lnTo>
                  <a:cubicBezTo>
                    <a:pt x="0" y="4239"/>
                    <a:pt x="143" y="4382"/>
                    <a:pt x="334" y="4382"/>
                  </a:cubicBezTo>
                  <a:lnTo>
                    <a:pt x="2406" y="4382"/>
                  </a:lnTo>
                  <a:cubicBezTo>
                    <a:pt x="2572" y="4382"/>
                    <a:pt x="2715" y="4239"/>
                    <a:pt x="2715" y="4073"/>
                  </a:cubicBezTo>
                  <a:lnTo>
                    <a:pt x="2715" y="310"/>
                  </a:lnTo>
                  <a:cubicBezTo>
                    <a:pt x="2715" y="143"/>
                    <a:pt x="2572" y="0"/>
                    <a:pt x="24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639;p80">
              <a:extLst>
                <a:ext uri="{FF2B5EF4-FFF2-40B4-BE49-F238E27FC236}">
                  <a16:creationId xmlns:a16="http://schemas.microsoft.com/office/drawing/2014/main" id="{9F1EE1A7-5167-6361-4702-01159CC66CD3}"/>
                </a:ext>
              </a:extLst>
            </p:cNvPr>
            <p:cNvSpPr/>
            <p:nvPr/>
          </p:nvSpPr>
          <p:spPr>
            <a:xfrm>
              <a:off x="6465600" y="3347775"/>
              <a:ext cx="67900" cy="141125"/>
            </a:xfrm>
            <a:custGeom>
              <a:avLst/>
              <a:gdLst/>
              <a:ahLst/>
              <a:cxnLst/>
              <a:rect l="l" t="t" r="r" b="b"/>
              <a:pathLst>
                <a:path w="2716" h="5645" extrusionOk="0">
                  <a:moveTo>
                    <a:pt x="310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5335"/>
                  </a:lnTo>
                  <a:cubicBezTo>
                    <a:pt x="1" y="5501"/>
                    <a:pt x="143" y="5644"/>
                    <a:pt x="310" y="5644"/>
                  </a:cubicBezTo>
                  <a:lnTo>
                    <a:pt x="2406" y="5644"/>
                  </a:lnTo>
                  <a:cubicBezTo>
                    <a:pt x="2572" y="5644"/>
                    <a:pt x="2715" y="5501"/>
                    <a:pt x="2715" y="5335"/>
                  </a:cubicBezTo>
                  <a:lnTo>
                    <a:pt x="2715" y="310"/>
                  </a:lnTo>
                  <a:cubicBezTo>
                    <a:pt x="2715" y="143"/>
                    <a:pt x="2572" y="0"/>
                    <a:pt x="24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640;p80">
              <a:extLst>
                <a:ext uri="{FF2B5EF4-FFF2-40B4-BE49-F238E27FC236}">
                  <a16:creationId xmlns:a16="http://schemas.microsoft.com/office/drawing/2014/main" id="{6F6FBFAF-9CF1-C99A-732A-2D12DE96E5BD}"/>
                </a:ext>
              </a:extLst>
            </p:cNvPr>
            <p:cNvSpPr/>
            <p:nvPr/>
          </p:nvSpPr>
          <p:spPr>
            <a:xfrm>
              <a:off x="6266750" y="3410275"/>
              <a:ext cx="67900" cy="78625"/>
            </a:xfrm>
            <a:custGeom>
              <a:avLst/>
              <a:gdLst/>
              <a:ahLst/>
              <a:cxnLst/>
              <a:rect l="l" t="t" r="r" b="b"/>
              <a:pathLst>
                <a:path w="2716" h="3145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2835"/>
                  </a:lnTo>
                  <a:cubicBezTo>
                    <a:pt x="0" y="3001"/>
                    <a:pt x="143" y="3144"/>
                    <a:pt x="334" y="3144"/>
                  </a:cubicBezTo>
                  <a:lnTo>
                    <a:pt x="2406" y="3144"/>
                  </a:lnTo>
                  <a:cubicBezTo>
                    <a:pt x="2572" y="3144"/>
                    <a:pt x="2715" y="3001"/>
                    <a:pt x="2715" y="2835"/>
                  </a:cubicBezTo>
                  <a:lnTo>
                    <a:pt x="2715" y="334"/>
                  </a:lnTo>
                  <a:cubicBezTo>
                    <a:pt x="2715" y="144"/>
                    <a:pt x="2572" y="1"/>
                    <a:pt x="2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641;p80">
              <a:extLst>
                <a:ext uri="{FF2B5EF4-FFF2-40B4-BE49-F238E27FC236}">
                  <a16:creationId xmlns:a16="http://schemas.microsoft.com/office/drawing/2014/main" id="{0697CE38-F889-DDC6-819D-6719583DB8E6}"/>
                </a:ext>
              </a:extLst>
            </p:cNvPr>
            <p:cNvSpPr/>
            <p:nvPr/>
          </p:nvSpPr>
          <p:spPr>
            <a:xfrm>
              <a:off x="6264975" y="3220950"/>
              <a:ext cx="268525" cy="162550"/>
            </a:xfrm>
            <a:custGeom>
              <a:avLst/>
              <a:gdLst/>
              <a:ahLst/>
              <a:cxnLst/>
              <a:rect l="l" t="t" r="r" b="b"/>
              <a:pathLst>
                <a:path w="10741" h="6502" extrusionOk="0">
                  <a:moveTo>
                    <a:pt x="8764" y="1"/>
                  </a:moveTo>
                  <a:cubicBezTo>
                    <a:pt x="8383" y="48"/>
                    <a:pt x="8383" y="596"/>
                    <a:pt x="8764" y="644"/>
                  </a:cubicBezTo>
                  <a:lnTo>
                    <a:pt x="9645" y="644"/>
                  </a:lnTo>
                  <a:cubicBezTo>
                    <a:pt x="9502" y="763"/>
                    <a:pt x="9359" y="906"/>
                    <a:pt x="9216" y="1049"/>
                  </a:cubicBezTo>
                  <a:cubicBezTo>
                    <a:pt x="7335" y="2906"/>
                    <a:pt x="4477" y="5692"/>
                    <a:pt x="381" y="5859"/>
                  </a:cubicBezTo>
                  <a:cubicBezTo>
                    <a:pt x="0" y="5907"/>
                    <a:pt x="0" y="6454"/>
                    <a:pt x="381" y="6502"/>
                  </a:cubicBezTo>
                  <a:cubicBezTo>
                    <a:pt x="4715" y="6311"/>
                    <a:pt x="7668" y="3430"/>
                    <a:pt x="9645" y="1501"/>
                  </a:cubicBezTo>
                  <a:lnTo>
                    <a:pt x="10097" y="1049"/>
                  </a:lnTo>
                  <a:lnTo>
                    <a:pt x="10097" y="2001"/>
                  </a:lnTo>
                  <a:cubicBezTo>
                    <a:pt x="10121" y="2192"/>
                    <a:pt x="10270" y="2287"/>
                    <a:pt x="10419" y="2287"/>
                  </a:cubicBezTo>
                  <a:cubicBezTo>
                    <a:pt x="10568" y="2287"/>
                    <a:pt x="10717" y="2192"/>
                    <a:pt x="10740" y="2001"/>
                  </a:cubicBezTo>
                  <a:lnTo>
                    <a:pt x="10740" y="334"/>
                  </a:lnTo>
                  <a:cubicBezTo>
                    <a:pt x="10740" y="144"/>
                    <a:pt x="10597" y="1"/>
                    <a:pt x="104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36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¿Qué es ESP 32?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16" name="Google Shape;2616;p36"/>
          <p:cNvSpPr txBox="1">
            <a:spLocks noGrp="1"/>
          </p:cNvSpPr>
          <p:nvPr>
            <p:ph type="body" idx="1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MX" dirty="0">
                <a:solidFill>
                  <a:schemeClr val="lt1"/>
                </a:solidFill>
              </a:rPr>
              <a:t>Serie de </a:t>
            </a:r>
            <a:r>
              <a:rPr lang="es-MX" dirty="0" err="1">
                <a:solidFill>
                  <a:schemeClr val="lt1"/>
                </a:solidFill>
              </a:rPr>
              <a:t>SoC</a:t>
            </a:r>
            <a:r>
              <a:rPr lang="es-MX" dirty="0">
                <a:solidFill>
                  <a:schemeClr val="lt1"/>
                </a:solidFill>
              </a:rPr>
              <a:t> (</a:t>
            </a:r>
            <a:r>
              <a:rPr lang="es-MX" i="1" dirty="0" err="1">
                <a:solidFill>
                  <a:schemeClr val="lt1"/>
                </a:solidFill>
              </a:rPr>
              <a:t>System</a:t>
            </a:r>
            <a:r>
              <a:rPr lang="es-MX" i="1" dirty="0">
                <a:solidFill>
                  <a:schemeClr val="lt1"/>
                </a:solidFill>
              </a:rPr>
              <a:t> </a:t>
            </a:r>
            <a:r>
              <a:rPr lang="es-MX" i="1" dirty="0" err="1">
                <a:solidFill>
                  <a:schemeClr val="lt1"/>
                </a:solidFill>
              </a:rPr>
              <a:t>on</a:t>
            </a:r>
            <a:r>
              <a:rPr lang="es-MX" i="1" dirty="0">
                <a:solidFill>
                  <a:schemeClr val="lt1"/>
                </a:solidFill>
              </a:rPr>
              <a:t> Chip</a:t>
            </a:r>
            <a:r>
              <a:rPr lang="es-MX" dirty="0">
                <a:solidFill>
                  <a:schemeClr val="lt1"/>
                </a:solidFill>
              </a:rPr>
              <a:t>) y módulos de bajo costo y bajo consumo de energía creado por </a:t>
            </a:r>
            <a:r>
              <a:rPr lang="es-MX" dirty="0" err="1">
                <a:solidFill>
                  <a:schemeClr val="lt1"/>
                </a:solidFill>
              </a:rPr>
              <a:t>Espressif</a:t>
            </a:r>
            <a:r>
              <a:rPr lang="es-MX" dirty="0">
                <a:solidFill>
                  <a:schemeClr val="lt1"/>
                </a:solidFill>
              </a:rPr>
              <a:t> </a:t>
            </a:r>
            <a:r>
              <a:rPr lang="es-MX" dirty="0" err="1">
                <a:solidFill>
                  <a:schemeClr val="lt1"/>
                </a:solidFill>
              </a:rPr>
              <a:t>System</a:t>
            </a:r>
            <a:r>
              <a:rPr lang="es-MX" dirty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s-MX" dirty="0">
                <a:solidFill>
                  <a:schemeClr val="lt1"/>
                </a:solidFill>
              </a:rPr>
              <a:t>Comunicación inalámbrica.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s-MX" dirty="0">
                <a:solidFill>
                  <a:schemeClr val="lt1"/>
                </a:solidFill>
              </a:rPr>
              <a:t>Bluetooth y WIFI.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s-MX" dirty="0">
                <a:solidFill>
                  <a:schemeClr val="lt1"/>
                </a:solidFill>
              </a:rPr>
              <a:t>Seguridad criptográfica.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17" name="Google Shape;2617;p36"/>
          <p:cNvSpPr/>
          <p:nvPr/>
        </p:nvSpPr>
        <p:spPr>
          <a:xfrm>
            <a:off x="7527762" y="2605022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8" name="Google Shape;2618;p36"/>
          <p:cNvGrpSpPr/>
          <p:nvPr/>
        </p:nvGrpSpPr>
        <p:grpSpPr>
          <a:xfrm flipH="1">
            <a:off x="8171088" y="463300"/>
            <a:ext cx="266700" cy="345050"/>
            <a:chOff x="1172410" y="839125"/>
            <a:chExt cx="266700" cy="345050"/>
          </a:xfrm>
        </p:grpSpPr>
        <p:cxnSp>
          <p:nvCxnSpPr>
            <p:cNvPr id="2619" name="Google Shape;2619;p3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0" name="Google Shape;2620;p3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1" name="Google Shape;2621;p36"/>
          <p:cNvGrpSpPr/>
          <p:nvPr/>
        </p:nvGrpSpPr>
        <p:grpSpPr>
          <a:xfrm rot="10800000" flipH="1">
            <a:off x="5461320" y="4002275"/>
            <a:ext cx="266700" cy="345050"/>
            <a:chOff x="1172410" y="839125"/>
            <a:chExt cx="266700" cy="345050"/>
          </a:xfrm>
        </p:grpSpPr>
        <p:cxnSp>
          <p:nvCxnSpPr>
            <p:cNvPr id="2622" name="Google Shape;2622;p3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3" name="Google Shape;2623;p3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CDBA3ADE-7B39-B9C3-C4CA-6A2FD6DE5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020" y="685526"/>
            <a:ext cx="2543577" cy="3427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33"/>
          <p:cNvSpPr/>
          <p:nvPr/>
        </p:nvSpPr>
        <p:spPr>
          <a:xfrm rot="10800000">
            <a:off x="4407" y="3424876"/>
            <a:ext cx="8811000" cy="7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2451;p33"/>
          <p:cNvSpPr txBox="1">
            <a:spLocks noGrp="1"/>
          </p:cNvSpPr>
          <p:nvPr>
            <p:ph type="title" idx="2"/>
          </p:nvPr>
        </p:nvSpPr>
        <p:spPr>
          <a:xfrm>
            <a:off x="1650390" y="1159097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52" name="Google Shape;2452;p33"/>
          <p:cNvSpPr txBox="1">
            <a:spLocks noGrp="1"/>
          </p:cNvSpPr>
          <p:nvPr>
            <p:ph type="title"/>
          </p:nvPr>
        </p:nvSpPr>
        <p:spPr>
          <a:xfrm>
            <a:off x="1497475" y="2449225"/>
            <a:ext cx="3999558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Encender foco con aplicación </a:t>
            </a:r>
            <a:endParaRPr dirty="0"/>
          </a:p>
        </p:txBody>
      </p:sp>
      <p:sp>
        <p:nvSpPr>
          <p:cNvPr id="2453" name="Google Shape;2453;p33"/>
          <p:cNvSpPr txBox="1">
            <a:spLocks noGrp="1"/>
          </p:cNvSpPr>
          <p:nvPr>
            <p:ph type="subTitle" idx="1"/>
          </p:nvPr>
        </p:nvSpPr>
        <p:spPr>
          <a:xfrm>
            <a:off x="1494149" y="3465525"/>
            <a:ext cx="419427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Juarez Serrano Manuel Andrei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Pozos Mendoza Dulce Abril </a:t>
            </a:r>
            <a:endParaRPr dirty="0"/>
          </a:p>
        </p:txBody>
      </p:sp>
      <p:grpSp>
        <p:nvGrpSpPr>
          <p:cNvPr id="2454" name="Google Shape;2454;p33"/>
          <p:cNvGrpSpPr/>
          <p:nvPr/>
        </p:nvGrpSpPr>
        <p:grpSpPr>
          <a:xfrm>
            <a:off x="1591576" y="1006197"/>
            <a:ext cx="266700" cy="345050"/>
            <a:chOff x="1172410" y="839125"/>
            <a:chExt cx="266700" cy="345050"/>
          </a:xfrm>
        </p:grpSpPr>
        <p:cxnSp>
          <p:nvCxnSpPr>
            <p:cNvPr id="2455" name="Google Shape;2455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7" name="Google Shape;2457;p33"/>
          <p:cNvGrpSpPr/>
          <p:nvPr/>
        </p:nvGrpSpPr>
        <p:grpSpPr>
          <a:xfrm rot="10800000">
            <a:off x="2634416" y="1808752"/>
            <a:ext cx="266700" cy="345050"/>
            <a:chOff x="1172410" y="839125"/>
            <a:chExt cx="266700" cy="345050"/>
          </a:xfrm>
        </p:grpSpPr>
        <p:cxnSp>
          <p:nvCxnSpPr>
            <p:cNvPr id="2458" name="Google Shape;2458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0" name="Google Shape;2460;p33"/>
          <p:cNvGrpSpPr/>
          <p:nvPr/>
        </p:nvGrpSpPr>
        <p:grpSpPr>
          <a:xfrm flipH="1">
            <a:off x="8023601" y="463300"/>
            <a:ext cx="266700" cy="345050"/>
            <a:chOff x="1172410" y="839125"/>
            <a:chExt cx="266700" cy="345050"/>
          </a:xfrm>
        </p:grpSpPr>
        <p:cxnSp>
          <p:nvCxnSpPr>
            <p:cNvPr id="2461" name="Google Shape;2461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64" name="Google Shape;2464;p33"/>
          <p:cNvSpPr/>
          <p:nvPr/>
        </p:nvSpPr>
        <p:spPr>
          <a:xfrm>
            <a:off x="7607338" y="1455003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5" name="Google Shape;2465;p33"/>
          <p:cNvGrpSpPr/>
          <p:nvPr/>
        </p:nvGrpSpPr>
        <p:grpSpPr>
          <a:xfrm rot="10800000" flipH="1">
            <a:off x="5313833" y="4002275"/>
            <a:ext cx="266700" cy="345050"/>
            <a:chOff x="1172410" y="839125"/>
            <a:chExt cx="266700" cy="345050"/>
          </a:xfrm>
        </p:grpSpPr>
        <p:cxnSp>
          <p:nvCxnSpPr>
            <p:cNvPr id="2466" name="Google Shape;2466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AC9070D-A3B0-D760-EC8D-FDB7DF0B2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32" y="718052"/>
            <a:ext cx="2592011" cy="34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5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33"/>
          <p:cNvSpPr/>
          <p:nvPr/>
        </p:nvSpPr>
        <p:spPr>
          <a:xfrm rot="10800000">
            <a:off x="4407" y="3424876"/>
            <a:ext cx="8811000" cy="7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2451;p33"/>
          <p:cNvSpPr txBox="1">
            <a:spLocks noGrp="1"/>
          </p:cNvSpPr>
          <p:nvPr>
            <p:ph type="title" idx="2"/>
          </p:nvPr>
        </p:nvSpPr>
        <p:spPr>
          <a:xfrm>
            <a:off x="1650390" y="1159097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52" name="Google Shape;2452;p33"/>
          <p:cNvSpPr txBox="1">
            <a:spLocks noGrp="1"/>
          </p:cNvSpPr>
          <p:nvPr>
            <p:ph type="title"/>
          </p:nvPr>
        </p:nvSpPr>
        <p:spPr>
          <a:xfrm>
            <a:off x="1497474" y="2449225"/>
            <a:ext cx="4030551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 Telegram y ESP 32</a:t>
            </a:r>
            <a:endParaRPr dirty="0"/>
          </a:p>
        </p:txBody>
      </p:sp>
      <p:sp>
        <p:nvSpPr>
          <p:cNvPr id="2453" name="Google Shape;2453;p33"/>
          <p:cNvSpPr txBox="1">
            <a:spLocks noGrp="1"/>
          </p:cNvSpPr>
          <p:nvPr>
            <p:ph type="subTitle" idx="1"/>
          </p:nvPr>
        </p:nvSpPr>
        <p:spPr>
          <a:xfrm>
            <a:off x="1494149" y="3465525"/>
            <a:ext cx="3592212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Gorgonio Sanchez Luis Alberto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Vargas Avalos Jared Mariano</a:t>
            </a:r>
            <a:endParaRPr dirty="0"/>
          </a:p>
        </p:txBody>
      </p:sp>
      <p:grpSp>
        <p:nvGrpSpPr>
          <p:cNvPr id="2454" name="Google Shape;2454;p33"/>
          <p:cNvGrpSpPr/>
          <p:nvPr/>
        </p:nvGrpSpPr>
        <p:grpSpPr>
          <a:xfrm>
            <a:off x="1591576" y="1006197"/>
            <a:ext cx="266700" cy="345050"/>
            <a:chOff x="1172410" y="839125"/>
            <a:chExt cx="266700" cy="345050"/>
          </a:xfrm>
        </p:grpSpPr>
        <p:cxnSp>
          <p:nvCxnSpPr>
            <p:cNvPr id="2455" name="Google Shape;2455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7" name="Google Shape;2457;p33"/>
          <p:cNvGrpSpPr/>
          <p:nvPr/>
        </p:nvGrpSpPr>
        <p:grpSpPr>
          <a:xfrm rot="10800000">
            <a:off x="2634416" y="1808752"/>
            <a:ext cx="266700" cy="345050"/>
            <a:chOff x="1172410" y="839125"/>
            <a:chExt cx="266700" cy="345050"/>
          </a:xfrm>
        </p:grpSpPr>
        <p:cxnSp>
          <p:nvCxnSpPr>
            <p:cNvPr id="2458" name="Google Shape;2458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0" name="Google Shape;2460;p33"/>
          <p:cNvGrpSpPr/>
          <p:nvPr/>
        </p:nvGrpSpPr>
        <p:grpSpPr>
          <a:xfrm flipH="1">
            <a:off x="8023601" y="463300"/>
            <a:ext cx="266700" cy="345050"/>
            <a:chOff x="1172410" y="839125"/>
            <a:chExt cx="266700" cy="345050"/>
          </a:xfrm>
        </p:grpSpPr>
        <p:cxnSp>
          <p:nvCxnSpPr>
            <p:cNvPr id="2461" name="Google Shape;2461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64" name="Google Shape;2464;p33"/>
          <p:cNvSpPr/>
          <p:nvPr/>
        </p:nvSpPr>
        <p:spPr>
          <a:xfrm>
            <a:off x="7607338" y="1455003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5" name="Google Shape;2465;p33"/>
          <p:cNvGrpSpPr/>
          <p:nvPr/>
        </p:nvGrpSpPr>
        <p:grpSpPr>
          <a:xfrm rot="10800000" flipH="1">
            <a:off x="5313833" y="4002275"/>
            <a:ext cx="266700" cy="345050"/>
            <a:chOff x="1172410" y="839125"/>
            <a:chExt cx="266700" cy="345050"/>
          </a:xfrm>
        </p:grpSpPr>
        <p:cxnSp>
          <p:nvCxnSpPr>
            <p:cNvPr id="2466" name="Google Shape;2466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C62159A-E302-47EA-B72B-BE950A8A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33" y="689657"/>
            <a:ext cx="2595246" cy="35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97581"/>
      </p:ext>
    </p:extLst>
  </p:cSld>
  <p:clrMapOvr>
    <a:masterClrMapping/>
  </p:clrMapOvr>
</p:sld>
</file>

<file path=ppt/theme/theme1.xml><?xml version="1.0" encoding="utf-8"?>
<a:theme xmlns:a="http://schemas.openxmlformats.org/drawingml/2006/main" name="Web Hosting Project Proposal by Slidesgo">
  <a:themeElements>
    <a:clrScheme name="Simple Light">
      <a:dk1>
        <a:srgbClr val="383138"/>
      </a:dk1>
      <a:lt1>
        <a:srgbClr val="FFFFFF"/>
      </a:lt1>
      <a:dk2>
        <a:srgbClr val="C2C0F2"/>
      </a:dk2>
      <a:lt2>
        <a:srgbClr val="FA5B4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249</Words>
  <Application>Microsoft Office PowerPoint</Application>
  <PresentationFormat>Presentación en pantalla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Anaheim</vt:lpstr>
      <vt:lpstr>Arial</vt:lpstr>
      <vt:lpstr>Lato</vt:lpstr>
      <vt:lpstr>Rajdhani</vt:lpstr>
      <vt:lpstr>Tajawal</vt:lpstr>
      <vt:lpstr>Web Hosting Project Proposal by Slidesgo</vt:lpstr>
      <vt:lpstr>IOT USANDO ESP32 PARA MÓVILES</vt:lpstr>
      <vt:lpstr>Introducción</vt:lpstr>
      <vt:lpstr>01</vt:lpstr>
      <vt:lpstr>¿Qué es IOT?</vt:lpstr>
      <vt:lpstr>Caracteristícas </vt:lpstr>
      <vt:lpstr>¿Qué es ESP 32?</vt:lpstr>
      <vt:lpstr>02</vt:lpstr>
      <vt:lpstr>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HOSTING PROJECT PROPOSAL</dc:title>
  <dc:creator>Dulce Abril Pozos Mendoza</dc:creator>
  <cp:lastModifiedBy>Dulce Abril Pozos Mendoza</cp:lastModifiedBy>
  <cp:revision>2</cp:revision>
  <dcterms:modified xsi:type="dcterms:W3CDTF">2023-06-05T00:50:13Z</dcterms:modified>
</cp:coreProperties>
</file>