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1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169"/>
  </p:normalViewPr>
  <p:slideViewPr>
    <p:cSldViewPr snapToGrid="0" snapToObjects="1">
      <p:cViewPr>
        <p:scale>
          <a:sx n="95" d="100"/>
          <a:sy n="95" d="100"/>
        </p:scale>
        <p:origin x="12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52787-1D6E-4A56-8BA9-5E8BC9ED019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02674D-3981-4D3C-B3B6-1359AAD36EF5}">
      <dgm:prSet/>
      <dgm:spPr/>
      <dgm:t>
        <a:bodyPr/>
        <a:lstStyle/>
        <a:p>
          <a:r>
            <a:rPr lang="en-US"/>
            <a:t>Created by Google and release first version in 2009</a:t>
          </a:r>
        </a:p>
      </dgm:t>
    </dgm:pt>
    <dgm:pt modelId="{A3C554A8-3E1E-41BB-B020-57CE1BEEC747}" type="parTrans" cxnId="{3C8B6543-F408-436A-88AF-CDE8D761E1B1}">
      <dgm:prSet/>
      <dgm:spPr/>
      <dgm:t>
        <a:bodyPr/>
        <a:lstStyle/>
        <a:p>
          <a:endParaRPr lang="en-US"/>
        </a:p>
      </dgm:t>
    </dgm:pt>
    <dgm:pt modelId="{A0691EC7-128F-48CC-849F-C591CF186C9B}" type="sibTrans" cxnId="{3C8B6543-F408-436A-88AF-CDE8D761E1B1}">
      <dgm:prSet/>
      <dgm:spPr/>
      <dgm:t>
        <a:bodyPr/>
        <a:lstStyle/>
        <a:p>
          <a:endParaRPr lang="en-US"/>
        </a:p>
      </dgm:t>
    </dgm:pt>
    <dgm:pt modelId="{0490E0E4-FCF5-4093-B652-A7FBB108AD6E}">
      <dgm:prSet/>
      <dgm:spPr/>
      <dgm:t>
        <a:bodyPr/>
        <a:lstStyle/>
        <a:p>
          <a:r>
            <a:rPr lang="en-US"/>
            <a:t>Basically, it’s C + Memory Managagement + String + Concurrencies </a:t>
          </a:r>
        </a:p>
      </dgm:t>
    </dgm:pt>
    <dgm:pt modelId="{B47C260A-A839-4AE8-A9D8-3ED5A0FC672D}" type="parTrans" cxnId="{33A8522D-953C-42BE-AC33-C2B9F3F17E6C}">
      <dgm:prSet/>
      <dgm:spPr/>
      <dgm:t>
        <a:bodyPr/>
        <a:lstStyle/>
        <a:p>
          <a:endParaRPr lang="en-US"/>
        </a:p>
      </dgm:t>
    </dgm:pt>
    <dgm:pt modelId="{4D21FC29-69F6-44C1-8A72-6894BE5AA057}" type="sibTrans" cxnId="{33A8522D-953C-42BE-AC33-C2B9F3F17E6C}">
      <dgm:prSet/>
      <dgm:spPr/>
      <dgm:t>
        <a:bodyPr/>
        <a:lstStyle/>
        <a:p>
          <a:endParaRPr lang="en-US"/>
        </a:p>
      </dgm:t>
    </dgm:pt>
    <dgm:pt modelId="{F1F0B0C1-1594-4846-97B7-B05F682E991D}">
      <dgm:prSet/>
      <dgm:spPr/>
      <dgm:t>
        <a:bodyPr/>
        <a:lstStyle/>
        <a:p>
          <a:r>
            <a:rPr lang="en-US"/>
            <a:t>Advantages</a:t>
          </a:r>
        </a:p>
      </dgm:t>
    </dgm:pt>
    <dgm:pt modelId="{EED2E6D3-C57A-43CD-A9ED-40579457C21C}" type="parTrans" cxnId="{91A64E03-3739-4DDF-A34C-D56C75AEB0FA}">
      <dgm:prSet/>
      <dgm:spPr/>
      <dgm:t>
        <a:bodyPr/>
        <a:lstStyle/>
        <a:p>
          <a:endParaRPr lang="en-US"/>
        </a:p>
      </dgm:t>
    </dgm:pt>
    <dgm:pt modelId="{0776A8C4-AFA9-408D-B086-96EC9B00619F}" type="sibTrans" cxnId="{91A64E03-3739-4DDF-A34C-D56C75AEB0FA}">
      <dgm:prSet/>
      <dgm:spPr/>
      <dgm:t>
        <a:bodyPr/>
        <a:lstStyle/>
        <a:p>
          <a:endParaRPr lang="en-US"/>
        </a:p>
      </dgm:t>
    </dgm:pt>
    <dgm:pt modelId="{99B3A233-3C07-4548-89F0-A8B40D7C9518}">
      <dgm:prSet/>
      <dgm:spPr/>
      <dgm:t>
        <a:bodyPr/>
        <a:lstStyle/>
        <a:p>
          <a:r>
            <a:rPr lang="en-US"/>
            <a:t>High performance </a:t>
          </a:r>
        </a:p>
      </dgm:t>
    </dgm:pt>
    <dgm:pt modelId="{6398C98E-FF6D-447E-8870-AA37EC3ED96E}" type="parTrans" cxnId="{EBE46717-55DE-46E5-9BA3-4082864A259E}">
      <dgm:prSet/>
      <dgm:spPr/>
      <dgm:t>
        <a:bodyPr/>
        <a:lstStyle/>
        <a:p>
          <a:endParaRPr lang="en-US"/>
        </a:p>
      </dgm:t>
    </dgm:pt>
    <dgm:pt modelId="{9FEC245B-11EA-4AFF-98DC-73DA520003BE}" type="sibTrans" cxnId="{EBE46717-55DE-46E5-9BA3-4082864A259E}">
      <dgm:prSet/>
      <dgm:spPr/>
      <dgm:t>
        <a:bodyPr/>
        <a:lstStyle/>
        <a:p>
          <a:endParaRPr lang="en-US"/>
        </a:p>
      </dgm:t>
    </dgm:pt>
    <dgm:pt modelId="{73B9CAA7-0BA6-46D5-A2B3-D8AE9641FE6B}">
      <dgm:prSet/>
      <dgm:spPr/>
      <dgm:t>
        <a:bodyPr/>
        <a:lstStyle/>
        <a:p>
          <a:r>
            <a:rPr lang="en-US"/>
            <a:t>Concurrencies</a:t>
          </a:r>
        </a:p>
      </dgm:t>
    </dgm:pt>
    <dgm:pt modelId="{1517D451-89BD-4AC5-9060-C3D2380F687C}" type="parTrans" cxnId="{95BBF7F5-1C43-4B4B-AFA1-7778C439320B}">
      <dgm:prSet/>
      <dgm:spPr/>
      <dgm:t>
        <a:bodyPr/>
        <a:lstStyle/>
        <a:p>
          <a:endParaRPr lang="en-US"/>
        </a:p>
      </dgm:t>
    </dgm:pt>
    <dgm:pt modelId="{0BB33931-43D0-4495-81A7-082AD5150288}" type="sibTrans" cxnId="{95BBF7F5-1C43-4B4B-AFA1-7778C439320B}">
      <dgm:prSet/>
      <dgm:spPr/>
      <dgm:t>
        <a:bodyPr/>
        <a:lstStyle/>
        <a:p>
          <a:endParaRPr lang="en-US"/>
        </a:p>
      </dgm:t>
    </dgm:pt>
    <dgm:pt modelId="{934A1D4A-BC9F-474D-86E2-2BAA7A464ED9}">
      <dgm:prSet/>
      <dgm:spPr/>
      <dgm:t>
        <a:bodyPr/>
        <a:lstStyle/>
        <a:p>
          <a:r>
            <a:rPr lang="en-US"/>
            <a:t>Cross-Platform with very light weight build file</a:t>
          </a:r>
        </a:p>
      </dgm:t>
    </dgm:pt>
    <dgm:pt modelId="{A4AEBDFD-A207-4A5A-882E-6D359BD76166}" type="parTrans" cxnId="{E6061222-C082-43A8-8F4D-FDC87AC8D0D5}">
      <dgm:prSet/>
      <dgm:spPr/>
      <dgm:t>
        <a:bodyPr/>
        <a:lstStyle/>
        <a:p>
          <a:endParaRPr lang="en-US"/>
        </a:p>
      </dgm:t>
    </dgm:pt>
    <dgm:pt modelId="{B9F60CDC-A70E-45A3-936F-8A2D5C3F9A75}" type="sibTrans" cxnId="{E6061222-C082-43A8-8F4D-FDC87AC8D0D5}">
      <dgm:prSet/>
      <dgm:spPr/>
      <dgm:t>
        <a:bodyPr/>
        <a:lstStyle/>
        <a:p>
          <a:endParaRPr lang="en-US"/>
        </a:p>
      </dgm:t>
    </dgm:pt>
    <dgm:pt modelId="{0D0A2F0A-ED24-BB45-820A-9A194E2042E0}" type="pres">
      <dgm:prSet presAssocID="{01B52787-1D6E-4A56-8BA9-5E8BC9ED019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04B420-6FDD-EE4F-9B30-27E8DBBC66B5}" type="pres">
      <dgm:prSet presAssocID="{E602674D-3981-4D3C-B3B6-1359AAD36EF5}" presName="root1" presStyleCnt="0"/>
      <dgm:spPr/>
    </dgm:pt>
    <dgm:pt modelId="{2F4E0BDA-15A0-D442-AEF2-28E466A8BBA2}" type="pres">
      <dgm:prSet presAssocID="{E602674D-3981-4D3C-B3B6-1359AAD36EF5}" presName="LevelOneTextNode" presStyleLbl="node0" presStyleIdx="0" presStyleCnt="3">
        <dgm:presLayoutVars>
          <dgm:chPref val="3"/>
        </dgm:presLayoutVars>
      </dgm:prSet>
      <dgm:spPr/>
    </dgm:pt>
    <dgm:pt modelId="{C171F9EC-F2E6-3947-8D19-BCCCC93DD6A0}" type="pres">
      <dgm:prSet presAssocID="{E602674D-3981-4D3C-B3B6-1359AAD36EF5}" presName="level2hierChild" presStyleCnt="0"/>
      <dgm:spPr/>
    </dgm:pt>
    <dgm:pt modelId="{FE88284D-CD31-704A-9C8E-D2F049011E9E}" type="pres">
      <dgm:prSet presAssocID="{0490E0E4-FCF5-4093-B652-A7FBB108AD6E}" presName="root1" presStyleCnt="0"/>
      <dgm:spPr/>
    </dgm:pt>
    <dgm:pt modelId="{9E18450D-7315-A84B-A784-2FAAB34B6A7B}" type="pres">
      <dgm:prSet presAssocID="{0490E0E4-FCF5-4093-B652-A7FBB108AD6E}" presName="LevelOneTextNode" presStyleLbl="node0" presStyleIdx="1" presStyleCnt="3">
        <dgm:presLayoutVars>
          <dgm:chPref val="3"/>
        </dgm:presLayoutVars>
      </dgm:prSet>
      <dgm:spPr/>
    </dgm:pt>
    <dgm:pt modelId="{C10D61EF-C8BC-2A4C-A17C-0E62C3BF96AF}" type="pres">
      <dgm:prSet presAssocID="{0490E0E4-FCF5-4093-B652-A7FBB108AD6E}" presName="level2hierChild" presStyleCnt="0"/>
      <dgm:spPr/>
    </dgm:pt>
    <dgm:pt modelId="{920264DB-2715-7640-B925-0458EC174785}" type="pres">
      <dgm:prSet presAssocID="{F1F0B0C1-1594-4846-97B7-B05F682E991D}" presName="root1" presStyleCnt="0"/>
      <dgm:spPr/>
    </dgm:pt>
    <dgm:pt modelId="{B52EBBA9-AEA4-984F-8A5E-1624E4D7FC31}" type="pres">
      <dgm:prSet presAssocID="{F1F0B0C1-1594-4846-97B7-B05F682E991D}" presName="LevelOneTextNode" presStyleLbl="node0" presStyleIdx="2" presStyleCnt="3">
        <dgm:presLayoutVars>
          <dgm:chPref val="3"/>
        </dgm:presLayoutVars>
      </dgm:prSet>
      <dgm:spPr/>
    </dgm:pt>
    <dgm:pt modelId="{EAA7FB58-66F3-DC41-AD0A-BF33CACC471F}" type="pres">
      <dgm:prSet presAssocID="{F1F0B0C1-1594-4846-97B7-B05F682E991D}" presName="level2hierChild" presStyleCnt="0"/>
      <dgm:spPr/>
    </dgm:pt>
    <dgm:pt modelId="{6592D28A-FA38-2C43-ABBA-2B61A7427FA4}" type="pres">
      <dgm:prSet presAssocID="{6398C98E-FF6D-447E-8870-AA37EC3ED96E}" presName="conn2-1" presStyleLbl="parChTrans1D2" presStyleIdx="0" presStyleCnt="3"/>
      <dgm:spPr/>
    </dgm:pt>
    <dgm:pt modelId="{105ED1C1-74A3-1743-9E8A-E59E79089AF5}" type="pres">
      <dgm:prSet presAssocID="{6398C98E-FF6D-447E-8870-AA37EC3ED96E}" presName="connTx" presStyleLbl="parChTrans1D2" presStyleIdx="0" presStyleCnt="3"/>
      <dgm:spPr/>
    </dgm:pt>
    <dgm:pt modelId="{67023A7F-A1C9-2449-919A-AC69D3FCFDF2}" type="pres">
      <dgm:prSet presAssocID="{99B3A233-3C07-4548-89F0-A8B40D7C9518}" presName="root2" presStyleCnt="0"/>
      <dgm:spPr/>
    </dgm:pt>
    <dgm:pt modelId="{64217770-8FB3-3140-8971-2620FB5A4919}" type="pres">
      <dgm:prSet presAssocID="{99B3A233-3C07-4548-89F0-A8B40D7C9518}" presName="LevelTwoTextNode" presStyleLbl="node2" presStyleIdx="0" presStyleCnt="3">
        <dgm:presLayoutVars>
          <dgm:chPref val="3"/>
        </dgm:presLayoutVars>
      </dgm:prSet>
      <dgm:spPr/>
    </dgm:pt>
    <dgm:pt modelId="{F97165EF-BEA8-D242-A9D4-E5FDCE19FEE2}" type="pres">
      <dgm:prSet presAssocID="{99B3A233-3C07-4548-89F0-A8B40D7C9518}" presName="level3hierChild" presStyleCnt="0"/>
      <dgm:spPr/>
    </dgm:pt>
    <dgm:pt modelId="{341855BF-2BD9-ED47-A8EF-7FDA73350A37}" type="pres">
      <dgm:prSet presAssocID="{1517D451-89BD-4AC5-9060-C3D2380F687C}" presName="conn2-1" presStyleLbl="parChTrans1D2" presStyleIdx="1" presStyleCnt="3"/>
      <dgm:spPr/>
    </dgm:pt>
    <dgm:pt modelId="{EB334761-5139-B848-B4F0-D7F9CE1EA77E}" type="pres">
      <dgm:prSet presAssocID="{1517D451-89BD-4AC5-9060-C3D2380F687C}" presName="connTx" presStyleLbl="parChTrans1D2" presStyleIdx="1" presStyleCnt="3"/>
      <dgm:spPr/>
    </dgm:pt>
    <dgm:pt modelId="{97858A69-AA82-BB4E-A872-FC6687E2743C}" type="pres">
      <dgm:prSet presAssocID="{73B9CAA7-0BA6-46D5-A2B3-D8AE9641FE6B}" presName="root2" presStyleCnt="0"/>
      <dgm:spPr/>
    </dgm:pt>
    <dgm:pt modelId="{69BC0D96-44EF-1447-9FDE-AD528EE8FB19}" type="pres">
      <dgm:prSet presAssocID="{73B9CAA7-0BA6-46D5-A2B3-D8AE9641FE6B}" presName="LevelTwoTextNode" presStyleLbl="node2" presStyleIdx="1" presStyleCnt="3">
        <dgm:presLayoutVars>
          <dgm:chPref val="3"/>
        </dgm:presLayoutVars>
      </dgm:prSet>
      <dgm:spPr/>
    </dgm:pt>
    <dgm:pt modelId="{27B0AE3A-8E7A-584D-BF3C-24C09A583A58}" type="pres">
      <dgm:prSet presAssocID="{73B9CAA7-0BA6-46D5-A2B3-D8AE9641FE6B}" presName="level3hierChild" presStyleCnt="0"/>
      <dgm:spPr/>
    </dgm:pt>
    <dgm:pt modelId="{31B986D2-CD94-A74B-9CD6-089177863B28}" type="pres">
      <dgm:prSet presAssocID="{A4AEBDFD-A207-4A5A-882E-6D359BD76166}" presName="conn2-1" presStyleLbl="parChTrans1D2" presStyleIdx="2" presStyleCnt="3"/>
      <dgm:spPr/>
    </dgm:pt>
    <dgm:pt modelId="{302DAF0F-037D-0440-B8A8-D44E3134E103}" type="pres">
      <dgm:prSet presAssocID="{A4AEBDFD-A207-4A5A-882E-6D359BD76166}" presName="connTx" presStyleLbl="parChTrans1D2" presStyleIdx="2" presStyleCnt="3"/>
      <dgm:spPr/>
    </dgm:pt>
    <dgm:pt modelId="{7C1F6F81-1F12-E646-BB08-44147C0D28C5}" type="pres">
      <dgm:prSet presAssocID="{934A1D4A-BC9F-474D-86E2-2BAA7A464ED9}" presName="root2" presStyleCnt="0"/>
      <dgm:spPr/>
    </dgm:pt>
    <dgm:pt modelId="{3FDBF656-5A49-4A47-B5D4-AA403754DC85}" type="pres">
      <dgm:prSet presAssocID="{934A1D4A-BC9F-474D-86E2-2BAA7A464ED9}" presName="LevelTwoTextNode" presStyleLbl="node2" presStyleIdx="2" presStyleCnt="3">
        <dgm:presLayoutVars>
          <dgm:chPref val="3"/>
        </dgm:presLayoutVars>
      </dgm:prSet>
      <dgm:spPr/>
    </dgm:pt>
    <dgm:pt modelId="{754EE6E3-12DD-AC4B-BBA5-4CA2385938BF}" type="pres">
      <dgm:prSet presAssocID="{934A1D4A-BC9F-474D-86E2-2BAA7A464ED9}" presName="level3hierChild" presStyleCnt="0"/>
      <dgm:spPr/>
    </dgm:pt>
  </dgm:ptLst>
  <dgm:cxnLst>
    <dgm:cxn modelId="{ADC15A02-16CA-A041-B772-819D156DB7EA}" type="presOf" srcId="{F1F0B0C1-1594-4846-97B7-B05F682E991D}" destId="{B52EBBA9-AEA4-984F-8A5E-1624E4D7FC31}" srcOrd="0" destOrd="0" presId="urn:microsoft.com/office/officeart/2005/8/layout/hierarchy2"/>
    <dgm:cxn modelId="{91A64E03-3739-4DDF-A34C-D56C75AEB0FA}" srcId="{01B52787-1D6E-4A56-8BA9-5E8BC9ED019C}" destId="{F1F0B0C1-1594-4846-97B7-B05F682E991D}" srcOrd="2" destOrd="0" parTransId="{EED2E6D3-C57A-43CD-A9ED-40579457C21C}" sibTransId="{0776A8C4-AFA9-408D-B086-96EC9B00619F}"/>
    <dgm:cxn modelId="{EBE46717-55DE-46E5-9BA3-4082864A259E}" srcId="{F1F0B0C1-1594-4846-97B7-B05F682E991D}" destId="{99B3A233-3C07-4548-89F0-A8B40D7C9518}" srcOrd="0" destOrd="0" parTransId="{6398C98E-FF6D-447E-8870-AA37EC3ED96E}" sibTransId="{9FEC245B-11EA-4AFF-98DC-73DA520003BE}"/>
    <dgm:cxn modelId="{E6061222-C082-43A8-8F4D-FDC87AC8D0D5}" srcId="{F1F0B0C1-1594-4846-97B7-B05F682E991D}" destId="{934A1D4A-BC9F-474D-86E2-2BAA7A464ED9}" srcOrd="2" destOrd="0" parTransId="{A4AEBDFD-A207-4A5A-882E-6D359BD76166}" sibTransId="{B9F60CDC-A70E-45A3-936F-8A2D5C3F9A75}"/>
    <dgm:cxn modelId="{33A8522D-953C-42BE-AC33-C2B9F3F17E6C}" srcId="{01B52787-1D6E-4A56-8BA9-5E8BC9ED019C}" destId="{0490E0E4-FCF5-4093-B652-A7FBB108AD6E}" srcOrd="1" destOrd="0" parTransId="{B47C260A-A839-4AE8-A9D8-3ED5A0FC672D}" sibTransId="{4D21FC29-69F6-44C1-8A72-6894BE5AA057}"/>
    <dgm:cxn modelId="{3C8B6543-F408-436A-88AF-CDE8D761E1B1}" srcId="{01B52787-1D6E-4A56-8BA9-5E8BC9ED019C}" destId="{E602674D-3981-4D3C-B3B6-1359AAD36EF5}" srcOrd="0" destOrd="0" parTransId="{A3C554A8-3E1E-41BB-B020-57CE1BEEC747}" sibTransId="{A0691EC7-128F-48CC-849F-C591CF186C9B}"/>
    <dgm:cxn modelId="{9596EE52-E8BF-2D40-8AAD-F0A6228B5D6D}" type="presOf" srcId="{E602674D-3981-4D3C-B3B6-1359AAD36EF5}" destId="{2F4E0BDA-15A0-D442-AEF2-28E466A8BBA2}" srcOrd="0" destOrd="0" presId="urn:microsoft.com/office/officeart/2005/8/layout/hierarchy2"/>
    <dgm:cxn modelId="{581B1E57-D1A8-9A40-BE52-306BB012FD3D}" type="presOf" srcId="{6398C98E-FF6D-447E-8870-AA37EC3ED96E}" destId="{6592D28A-FA38-2C43-ABBA-2B61A7427FA4}" srcOrd="0" destOrd="0" presId="urn:microsoft.com/office/officeart/2005/8/layout/hierarchy2"/>
    <dgm:cxn modelId="{E34B7E5E-11B7-954A-815F-154046DC63F1}" type="presOf" srcId="{01B52787-1D6E-4A56-8BA9-5E8BC9ED019C}" destId="{0D0A2F0A-ED24-BB45-820A-9A194E2042E0}" srcOrd="0" destOrd="0" presId="urn:microsoft.com/office/officeart/2005/8/layout/hierarchy2"/>
    <dgm:cxn modelId="{42B08886-0C30-0240-AEA5-99B3BF6E3ED0}" type="presOf" srcId="{0490E0E4-FCF5-4093-B652-A7FBB108AD6E}" destId="{9E18450D-7315-A84B-A784-2FAAB34B6A7B}" srcOrd="0" destOrd="0" presId="urn:microsoft.com/office/officeart/2005/8/layout/hierarchy2"/>
    <dgm:cxn modelId="{D0B52D8A-0B6E-2B48-AB64-11303760DCCC}" type="presOf" srcId="{99B3A233-3C07-4548-89F0-A8B40D7C9518}" destId="{64217770-8FB3-3140-8971-2620FB5A4919}" srcOrd="0" destOrd="0" presId="urn:microsoft.com/office/officeart/2005/8/layout/hierarchy2"/>
    <dgm:cxn modelId="{EFF3EA8D-3DD4-5B4A-8A86-A75053EBF722}" type="presOf" srcId="{73B9CAA7-0BA6-46D5-A2B3-D8AE9641FE6B}" destId="{69BC0D96-44EF-1447-9FDE-AD528EE8FB19}" srcOrd="0" destOrd="0" presId="urn:microsoft.com/office/officeart/2005/8/layout/hierarchy2"/>
    <dgm:cxn modelId="{F63CFA91-053D-E749-ADFB-27F1D23582A9}" type="presOf" srcId="{934A1D4A-BC9F-474D-86E2-2BAA7A464ED9}" destId="{3FDBF656-5A49-4A47-B5D4-AA403754DC85}" srcOrd="0" destOrd="0" presId="urn:microsoft.com/office/officeart/2005/8/layout/hierarchy2"/>
    <dgm:cxn modelId="{A3E029AE-4E5C-DE42-B315-053CF230D786}" type="presOf" srcId="{A4AEBDFD-A207-4A5A-882E-6D359BD76166}" destId="{31B986D2-CD94-A74B-9CD6-089177863B28}" srcOrd="0" destOrd="0" presId="urn:microsoft.com/office/officeart/2005/8/layout/hierarchy2"/>
    <dgm:cxn modelId="{80442AAF-1F36-5A4D-8F39-D924BB37B37B}" type="presOf" srcId="{1517D451-89BD-4AC5-9060-C3D2380F687C}" destId="{341855BF-2BD9-ED47-A8EF-7FDA73350A37}" srcOrd="0" destOrd="0" presId="urn:microsoft.com/office/officeart/2005/8/layout/hierarchy2"/>
    <dgm:cxn modelId="{2CA7F0BC-6268-1F47-B587-9BE0CC4DC4E1}" type="presOf" srcId="{1517D451-89BD-4AC5-9060-C3D2380F687C}" destId="{EB334761-5139-B848-B4F0-D7F9CE1EA77E}" srcOrd="1" destOrd="0" presId="urn:microsoft.com/office/officeart/2005/8/layout/hierarchy2"/>
    <dgm:cxn modelId="{210D4BEE-69B7-8E40-BD78-02C821CA4D01}" type="presOf" srcId="{6398C98E-FF6D-447E-8870-AA37EC3ED96E}" destId="{105ED1C1-74A3-1743-9E8A-E59E79089AF5}" srcOrd="1" destOrd="0" presId="urn:microsoft.com/office/officeart/2005/8/layout/hierarchy2"/>
    <dgm:cxn modelId="{B59A77F0-E549-4545-9BC4-4F1D175A789B}" type="presOf" srcId="{A4AEBDFD-A207-4A5A-882E-6D359BD76166}" destId="{302DAF0F-037D-0440-B8A8-D44E3134E103}" srcOrd="1" destOrd="0" presId="urn:microsoft.com/office/officeart/2005/8/layout/hierarchy2"/>
    <dgm:cxn modelId="{95BBF7F5-1C43-4B4B-AFA1-7778C439320B}" srcId="{F1F0B0C1-1594-4846-97B7-B05F682E991D}" destId="{73B9CAA7-0BA6-46D5-A2B3-D8AE9641FE6B}" srcOrd="1" destOrd="0" parTransId="{1517D451-89BD-4AC5-9060-C3D2380F687C}" sibTransId="{0BB33931-43D0-4495-81A7-082AD5150288}"/>
    <dgm:cxn modelId="{9CF00F4A-1671-1840-96A3-430528434153}" type="presParOf" srcId="{0D0A2F0A-ED24-BB45-820A-9A194E2042E0}" destId="{9104B420-6FDD-EE4F-9B30-27E8DBBC66B5}" srcOrd="0" destOrd="0" presId="urn:microsoft.com/office/officeart/2005/8/layout/hierarchy2"/>
    <dgm:cxn modelId="{F95ED890-5658-1A4E-B8CF-BC1019A9DBFF}" type="presParOf" srcId="{9104B420-6FDD-EE4F-9B30-27E8DBBC66B5}" destId="{2F4E0BDA-15A0-D442-AEF2-28E466A8BBA2}" srcOrd="0" destOrd="0" presId="urn:microsoft.com/office/officeart/2005/8/layout/hierarchy2"/>
    <dgm:cxn modelId="{A3DEBC90-E2CB-F24C-AFDF-0C6876937B7B}" type="presParOf" srcId="{9104B420-6FDD-EE4F-9B30-27E8DBBC66B5}" destId="{C171F9EC-F2E6-3947-8D19-BCCCC93DD6A0}" srcOrd="1" destOrd="0" presId="urn:microsoft.com/office/officeart/2005/8/layout/hierarchy2"/>
    <dgm:cxn modelId="{30DF79F6-6CC3-3A44-8559-060B40F35F01}" type="presParOf" srcId="{0D0A2F0A-ED24-BB45-820A-9A194E2042E0}" destId="{FE88284D-CD31-704A-9C8E-D2F049011E9E}" srcOrd="1" destOrd="0" presId="urn:microsoft.com/office/officeart/2005/8/layout/hierarchy2"/>
    <dgm:cxn modelId="{9B4FFECD-DDE2-4C47-9D97-FC2D43FA5625}" type="presParOf" srcId="{FE88284D-CD31-704A-9C8E-D2F049011E9E}" destId="{9E18450D-7315-A84B-A784-2FAAB34B6A7B}" srcOrd="0" destOrd="0" presId="urn:microsoft.com/office/officeart/2005/8/layout/hierarchy2"/>
    <dgm:cxn modelId="{F3517E4A-3BFC-734A-A33C-8C91ECC8B41C}" type="presParOf" srcId="{FE88284D-CD31-704A-9C8E-D2F049011E9E}" destId="{C10D61EF-C8BC-2A4C-A17C-0E62C3BF96AF}" srcOrd="1" destOrd="0" presId="urn:microsoft.com/office/officeart/2005/8/layout/hierarchy2"/>
    <dgm:cxn modelId="{0CCAA590-05EE-F341-8E3B-98B79D39ED92}" type="presParOf" srcId="{0D0A2F0A-ED24-BB45-820A-9A194E2042E0}" destId="{920264DB-2715-7640-B925-0458EC174785}" srcOrd="2" destOrd="0" presId="urn:microsoft.com/office/officeart/2005/8/layout/hierarchy2"/>
    <dgm:cxn modelId="{7BC3A7D2-883C-924B-B79E-9EF78AEEDD8A}" type="presParOf" srcId="{920264DB-2715-7640-B925-0458EC174785}" destId="{B52EBBA9-AEA4-984F-8A5E-1624E4D7FC31}" srcOrd="0" destOrd="0" presId="urn:microsoft.com/office/officeart/2005/8/layout/hierarchy2"/>
    <dgm:cxn modelId="{C992D108-DD05-5544-A41C-E454881F0B0A}" type="presParOf" srcId="{920264DB-2715-7640-B925-0458EC174785}" destId="{EAA7FB58-66F3-DC41-AD0A-BF33CACC471F}" srcOrd="1" destOrd="0" presId="urn:microsoft.com/office/officeart/2005/8/layout/hierarchy2"/>
    <dgm:cxn modelId="{5B2D08D8-DE9E-C343-8A91-76346E9462E6}" type="presParOf" srcId="{EAA7FB58-66F3-DC41-AD0A-BF33CACC471F}" destId="{6592D28A-FA38-2C43-ABBA-2B61A7427FA4}" srcOrd="0" destOrd="0" presId="urn:microsoft.com/office/officeart/2005/8/layout/hierarchy2"/>
    <dgm:cxn modelId="{0AB120BB-DB31-3B40-9711-B92FD55BA105}" type="presParOf" srcId="{6592D28A-FA38-2C43-ABBA-2B61A7427FA4}" destId="{105ED1C1-74A3-1743-9E8A-E59E79089AF5}" srcOrd="0" destOrd="0" presId="urn:microsoft.com/office/officeart/2005/8/layout/hierarchy2"/>
    <dgm:cxn modelId="{891ED076-2052-2E4E-8378-EC49A59EB199}" type="presParOf" srcId="{EAA7FB58-66F3-DC41-AD0A-BF33CACC471F}" destId="{67023A7F-A1C9-2449-919A-AC69D3FCFDF2}" srcOrd="1" destOrd="0" presId="urn:microsoft.com/office/officeart/2005/8/layout/hierarchy2"/>
    <dgm:cxn modelId="{B529A755-72A5-4348-8B1B-9FDFCF3F92B4}" type="presParOf" srcId="{67023A7F-A1C9-2449-919A-AC69D3FCFDF2}" destId="{64217770-8FB3-3140-8971-2620FB5A4919}" srcOrd="0" destOrd="0" presId="urn:microsoft.com/office/officeart/2005/8/layout/hierarchy2"/>
    <dgm:cxn modelId="{ECF8BDA8-4A41-4841-B3AF-43A7A5B40853}" type="presParOf" srcId="{67023A7F-A1C9-2449-919A-AC69D3FCFDF2}" destId="{F97165EF-BEA8-D242-A9D4-E5FDCE19FEE2}" srcOrd="1" destOrd="0" presId="urn:microsoft.com/office/officeart/2005/8/layout/hierarchy2"/>
    <dgm:cxn modelId="{A03626B1-A032-6541-B2C6-4E2D0D6F9EF1}" type="presParOf" srcId="{EAA7FB58-66F3-DC41-AD0A-BF33CACC471F}" destId="{341855BF-2BD9-ED47-A8EF-7FDA73350A37}" srcOrd="2" destOrd="0" presId="urn:microsoft.com/office/officeart/2005/8/layout/hierarchy2"/>
    <dgm:cxn modelId="{897C4686-8552-BB4C-802C-D1D8FE23549F}" type="presParOf" srcId="{341855BF-2BD9-ED47-A8EF-7FDA73350A37}" destId="{EB334761-5139-B848-B4F0-D7F9CE1EA77E}" srcOrd="0" destOrd="0" presId="urn:microsoft.com/office/officeart/2005/8/layout/hierarchy2"/>
    <dgm:cxn modelId="{8711B857-A1DE-B844-B7D9-B66D536B5DFC}" type="presParOf" srcId="{EAA7FB58-66F3-DC41-AD0A-BF33CACC471F}" destId="{97858A69-AA82-BB4E-A872-FC6687E2743C}" srcOrd="3" destOrd="0" presId="urn:microsoft.com/office/officeart/2005/8/layout/hierarchy2"/>
    <dgm:cxn modelId="{CCBF7101-7BB1-454A-A4BB-FD6E33918B8B}" type="presParOf" srcId="{97858A69-AA82-BB4E-A872-FC6687E2743C}" destId="{69BC0D96-44EF-1447-9FDE-AD528EE8FB19}" srcOrd="0" destOrd="0" presId="urn:microsoft.com/office/officeart/2005/8/layout/hierarchy2"/>
    <dgm:cxn modelId="{EB64DA5A-5851-9C4D-AE1D-C78F187864CB}" type="presParOf" srcId="{97858A69-AA82-BB4E-A872-FC6687E2743C}" destId="{27B0AE3A-8E7A-584D-BF3C-24C09A583A58}" srcOrd="1" destOrd="0" presId="urn:microsoft.com/office/officeart/2005/8/layout/hierarchy2"/>
    <dgm:cxn modelId="{A683CDCE-A1A2-E946-BE9F-ED8EF2D7BFD0}" type="presParOf" srcId="{EAA7FB58-66F3-DC41-AD0A-BF33CACC471F}" destId="{31B986D2-CD94-A74B-9CD6-089177863B28}" srcOrd="4" destOrd="0" presId="urn:microsoft.com/office/officeart/2005/8/layout/hierarchy2"/>
    <dgm:cxn modelId="{69881D00-1CAD-3B4A-9B3F-7488DBE94F73}" type="presParOf" srcId="{31B986D2-CD94-A74B-9CD6-089177863B28}" destId="{302DAF0F-037D-0440-B8A8-D44E3134E103}" srcOrd="0" destOrd="0" presId="urn:microsoft.com/office/officeart/2005/8/layout/hierarchy2"/>
    <dgm:cxn modelId="{AB10BE05-290F-EE40-8843-EBCCD03269C9}" type="presParOf" srcId="{EAA7FB58-66F3-DC41-AD0A-BF33CACC471F}" destId="{7C1F6F81-1F12-E646-BB08-44147C0D28C5}" srcOrd="5" destOrd="0" presId="urn:microsoft.com/office/officeart/2005/8/layout/hierarchy2"/>
    <dgm:cxn modelId="{736DAB39-45DE-844E-AA97-D7691F101A64}" type="presParOf" srcId="{7C1F6F81-1F12-E646-BB08-44147C0D28C5}" destId="{3FDBF656-5A49-4A47-B5D4-AA403754DC85}" srcOrd="0" destOrd="0" presId="urn:microsoft.com/office/officeart/2005/8/layout/hierarchy2"/>
    <dgm:cxn modelId="{F4AE66EF-61DB-384B-B104-0ACF0F4ACEE1}" type="presParOf" srcId="{7C1F6F81-1F12-E646-BB08-44147C0D28C5}" destId="{754EE6E3-12DD-AC4B-BBA5-4CA2385938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ECC36-A047-46F1-8915-B7F4988E9C2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ACE1D-CAFF-434F-8AF9-4EBD9D22E69A}">
      <dgm:prSet/>
      <dgm:spPr/>
      <dgm:t>
        <a:bodyPr/>
        <a:lstStyle/>
        <a:p>
          <a:r>
            <a:rPr lang="en-US"/>
            <a:t>Getting started</a:t>
          </a:r>
        </a:p>
      </dgm:t>
    </dgm:pt>
    <dgm:pt modelId="{319BB849-807F-49D3-901A-578DEA217AE8}" type="parTrans" cxnId="{ECB157C4-324B-457F-9B07-72CCDB18DB3C}">
      <dgm:prSet/>
      <dgm:spPr/>
      <dgm:t>
        <a:bodyPr/>
        <a:lstStyle/>
        <a:p>
          <a:endParaRPr lang="en-US"/>
        </a:p>
      </dgm:t>
    </dgm:pt>
    <dgm:pt modelId="{CD376C4E-FC00-4258-AEBC-1BE1F3CBA7A8}" type="sibTrans" cxnId="{ECB157C4-324B-457F-9B07-72CCDB18DB3C}">
      <dgm:prSet/>
      <dgm:spPr/>
      <dgm:t>
        <a:bodyPr/>
        <a:lstStyle/>
        <a:p>
          <a:endParaRPr lang="en-US"/>
        </a:p>
      </dgm:t>
    </dgm:pt>
    <dgm:pt modelId="{1A5B38E0-62DD-4526-8D6A-649F3DAFEE5D}">
      <dgm:prSet/>
      <dgm:spPr/>
      <dgm:t>
        <a:bodyPr/>
        <a:lstStyle/>
        <a:p>
          <a:r>
            <a:rPr lang="en-US"/>
            <a:t>Static Typed</a:t>
          </a:r>
        </a:p>
      </dgm:t>
    </dgm:pt>
    <dgm:pt modelId="{8113E0A7-D103-49C9-B3D5-D3E9D03B4E62}" type="parTrans" cxnId="{DC107C6D-126F-4287-986D-DAB56A704954}">
      <dgm:prSet/>
      <dgm:spPr/>
      <dgm:t>
        <a:bodyPr/>
        <a:lstStyle/>
        <a:p>
          <a:endParaRPr lang="en-US"/>
        </a:p>
      </dgm:t>
    </dgm:pt>
    <dgm:pt modelId="{3334C889-66C8-478B-89D8-CAF243508950}" type="sibTrans" cxnId="{DC107C6D-126F-4287-986D-DAB56A704954}">
      <dgm:prSet/>
      <dgm:spPr/>
      <dgm:t>
        <a:bodyPr/>
        <a:lstStyle/>
        <a:p>
          <a:endParaRPr lang="en-US"/>
        </a:p>
      </dgm:t>
    </dgm:pt>
    <dgm:pt modelId="{5B2E6F47-4A1D-42C7-8EEA-974B83C65828}">
      <dgm:prSet/>
      <dgm:spPr/>
      <dgm:t>
        <a:bodyPr/>
        <a:lstStyle/>
        <a:p>
          <a:r>
            <a:rPr lang="en-US"/>
            <a:t>Struct &amp; Pointer</a:t>
          </a:r>
        </a:p>
      </dgm:t>
    </dgm:pt>
    <dgm:pt modelId="{11BA0756-165F-4917-8B9D-E56C053FF12C}" type="parTrans" cxnId="{D1F96A86-8DAA-4546-A790-71F2B74DD6C4}">
      <dgm:prSet/>
      <dgm:spPr/>
      <dgm:t>
        <a:bodyPr/>
        <a:lstStyle/>
        <a:p>
          <a:endParaRPr lang="en-US"/>
        </a:p>
      </dgm:t>
    </dgm:pt>
    <dgm:pt modelId="{6078A4DB-A1C4-41C3-A8E9-9DF9EBD19470}" type="sibTrans" cxnId="{D1F96A86-8DAA-4546-A790-71F2B74DD6C4}">
      <dgm:prSet/>
      <dgm:spPr/>
      <dgm:t>
        <a:bodyPr/>
        <a:lstStyle/>
        <a:p>
          <a:endParaRPr lang="en-US"/>
        </a:p>
      </dgm:t>
    </dgm:pt>
    <dgm:pt modelId="{33F0845A-889D-4512-A4BD-E2783F9AB12B}">
      <dgm:prSet/>
      <dgm:spPr/>
      <dgm:t>
        <a:bodyPr/>
        <a:lstStyle/>
        <a:p>
          <a:r>
            <a:rPr lang="en-US"/>
            <a:t>No try/catch</a:t>
          </a:r>
        </a:p>
      </dgm:t>
    </dgm:pt>
    <dgm:pt modelId="{0B732379-1925-44F0-A048-C6126EA3BD08}" type="parTrans" cxnId="{12CE0444-91FD-4398-A0DD-D7769E9B2AFF}">
      <dgm:prSet/>
      <dgm:spPr/>
      <dgm:t>
        <a:bodyPr/>
        <a:lstStyle/>
        <a:p>
          <a:endParaRPr lang="en-US"/>
        </a:p>
      </dgm:t>
    </dgm:pt>
    <dgm:pt modelId="{5DA66CCB-C024-4B17-8979-B37766ADD18F}" type="sibTrans" cxnId="{12CE0444-91FD-4398-A0DD-D7769E9B2AFF}">
      <dgm:prSet/>
      <dgm:spPr/>
      <dgm:t>
        <a:bodyPr/>
        <a:lstStyle/>
        <a:p>
          <a:endParaRPr lang="en-US"/>
        </a:p>
      </dgm:t>
    </dgm:pt>
    <dgm:pt modelId="{8E6C87C3-F828-4525-9791-7D47C849F689}">
      <dgm:prSet/>
      <dgm:spPr/>
      <dgm:t>
        <a:bodyPr/>
        <a:lstStyle/>
        <a:p>
          <a:r>
            <a:rPr lang="en-US"/>
            <a:t>No async/await</a:t>
          </a:r>
        </a:p>
      </dgm:t>
    </dgm:pt>
    <dgm:pt modelId="{E6750EFA-019F-4D60-A195-9DBC805820EE}" type="parTrans" cxnId="{65E47A93-8CFF-4E85-B192-302BB913A0B9}">
      <dgm:prSet/>
      <dgm:spPr/>
      <dgm:t>
        <a:bodyPr/>
        <a:lstStyle/>
        <a:p>
          <a:endParaRPr lang="en-US"/>
        </a:p>
      </dgm:t>
    </dgm:pt>
    <dgm:pt modelId="{9A3BD4A4-4BDD-4AF3-A8E6-0646F5F20F38}" type="sibTrans" cxnId="{65E47A93-8CFF-4E85-B192-302BB913A0B9}">
      <dgm:prSet/>
      <dgm:spPr/>
      <dgm:t>
        <a:bodyPr/>
        <a:lstStyle/>
        <a:p>
          <a:endParaRPr lang="en-US"/>
        </a:p>
      </dgm:t>
    </dgm:pt>
    <dgm:pt modelId="{3484D85F-E74D-EA45-AFE9-350E0EBF90C2}">
      <dgm:prSet/>
      <dgm:spPr/>
      <dgm:t>
        <a:bodyPr/>
        <a:lstStyle/>
        <a:p>
          <a:r>
            <a:rPr lang="en-US"/>
            <a:t>Goroutines &amp; Channel</a:t>
          </a:r>
        </a:p>
      </dgm:t>
    </dgm:pt>
    <dgm:pt modelId="{712A8264-2706-A245-97F2-AC0BF5CB0441}" type="parTrans" cxnId="{0275D376-4790-AB43-8C5A-D0C320325BCF}">
      <dgm:prSet/>
      <dgm:spPr/>
    </dgm:pt>
    <dgm:pt modelId="{E084E054-D936-BE47-BA27-A913F2523AC3}" type="sibTrans" cxnId="{0275D376-4790-AB43-8C5A-D0C320325BCF}">
      <dgm:prSet/>
      <dgm:spPr/>
    </dgm:pt>
    <dgm:pt modelId="{4359E76B-AD12-0249-BFC3-B6F9A39BC541}" type="pres">
      <dgm:prSet presAssocID="{08DECC36-A047-46F1-8915-B7F4988E9C2E}" presName="compositeShape" presStyleCnt="0">
        <dgm:presLayoutVars>
          <dgm:chMax val="7"/>
          <dgm:dir/>
          <dgm:resizeHandles val="exact"/>
        </dgm:presLayoutVars>
      </dgm:prSet>
      <dgm:spPr/>
    </dgm:pt>
    <dgm:pt modelId="{B5B9AED4-8A06-BB41-94E2-D3BE391D6BD1}" type="pres">
      <dgm:prSet presAssocID="{08DECC36-A047-46F1-8915-B7F4988E9C2E}" presName="wedge1" presStyleLbl="node1" presStyleIdx="0" presStyleCnt="6"/>
      <dgm:spPr/>
    </dgm:pt>
    <dgm:pt modelId="{EA64AE92-314E-9C42-94FC-147D3B179B61}" type="pres">
      <dgm:prSet presAssocID="{08DECC36-A047-46F1-8915-B7F4988E9C2E}" presName="dummy1a" presStyleCnt="0"/>
      <dgm:spPr/>
    </dgm:pt>
    <dgm:pt modelId="{D32826E0-7C72-9A47-B4C6-1C31CC3A7B4A}" type="pres">
      <dgm:prSet presAssocID="{08DECC36-A047-46F1-8915-B7F4988E9C2E}" presName="dummy1b" presStyleCnt="0"/>
      <dgm:spPr/>
    </dgm:pt>
    <dgm:pt modelId="{B7FC3D31-D4F9-C84E-9FE3-FAD3332B45C4}" type="pres">
      <dgm:prSet presAssocID="{08DECC36-A047-46F1-8915-B7F4988E9C2E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B806816-1C37-824B-9D2C-D37ED13EE8F2}" type="pres">
      <dgm:prSet presAssocID="{08DECC36-A047-46F1-8915-B7F4988E9C2E}" presName="wedge2" presStyleLbl="node1" presStyleIdx="1" presStyleCnt="6"/>
      <dgm:spPr/>
    </dgm:pt>
    <dgm:pt modelId="{EFA140B6-AE1F-DD4A-9E4F-B723B565C663}" type="pres">
      <dgm:prSet presAssocID="{08DECC36-A047-46F1-8915-B7F4988E9C2E}" presName="dummy2a" presStyleCnt="0"/>
      <dgm:spPr/>
    </dgm:pt>
    <dgm:pt modelId="{754DC7D7-6F36-F642-A5DA-4D7DC6C00C2A}" type="pres">
      <dgm:prSet presAssocID="{08DECC36-A047-46F1-8915-B7F4988E9C2E}" presName="dummy2b" presStyleCnt="0"/>
      <dgm:spPr/>
    </dgm:pt>
    <dgm:pt modelId="{2ECCC13A-FF21-954E-B1E6-176E170D6CF2}" type="pres">
      <dgm:prSet presAssocID="{08DECC36-A047-46F1-8915-B7F4988E9C2E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C57FC61-187C-E048-861F-2EF0FBB4F9A8}" type="pres">
      <dgm:prSet presAssocID="{08DECC36-A047-46F1-8915-B7F4988E9C2E}" presName="wedge3" presStyleLbl="node1" presStyleIdx="2" presStyleCnt="6"/>
      <dgm:spPr/>
    </dgm:pt>
    <dgm:pt modelId="{E7C2DA1D-40D2-7942-940D-2833CE304170}" type="pres">
      <dgm:prSet presAssocID="{08DECC36-A047-46F1-8915-B7F4988E9C2E}" presName="dummy3a" presStyleCnt="0"/>
      <dgm:spPr/>
    </dgm:pt>
    <dgm:pt modelId="{C15D634A-922F-F248-8C07-1F515B822ED0}" type="pres">
      <dgm:prSet presAssocID="{08DECC36-A047-46F1-8915-B7F4988E9C2E}" presName="dummy3b" presStyleCnt="0"/>
      <dgm:spPr/>
    </dgm:pt>
    <dgm:pt modelId="{BDBBBA40-28EE-CE46-934F-AC25D03739A7}" type="pres">
      <dgm:prSet presAssocID="{08DECC36-A047-46F1-8915-B7F4988E9C2E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ECB5CE5-8054-2F4D-BB62-6BE3F7466995}" type="pres">
      <dgm:prSet presAssocID="{08DECC36-A047-46F1-8915-B7F4988E9C2E}" presName="wedge4" presStyleLbl="node1" presStyleIdx="3" presStyleCnt="6"/>
      <dgm:spPr/>
    </dgm:pt>
    <dgm:pt modelId="{C1FCD4A6-36EC-D040-8848-E05C78D8DEB8}" type="pres">
      <dgm:prSet presAssocID="{08DECC36-A047-46F1-8915-B7F4988E9C2E}" presName="dummy4a" presStyleCnt="0"/>
      <dgm:spPr/>
    </dgm:pt>
    <dgm:pt modelId="{E9767362-88ED-FD4B-8193-5EDC9A3411B8}" type="pres">
      <dgm:prSet presAssocID="{08DECC36-A047-46F1-8915-B7F4988E9C2E}" presName="dummy4b" presStyleCnt="0"/>
      <dgm:spPr/>
    </dgm:pt>
    <dgm:pt modelId="{2F35AF02-9182-3E4F-BCFD-3E33F7028874}" type="pres">
      <dgm:prSet presAssocID="{08DECC36-A047-46F1-8915-B7F4988E9C2E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73AA2A2-27B4-024E-B3A3-FFAF1F3DDE0D}" type="pres">
      <dgm:prSet presAssocID="{08DECC36-A047-46F1-8915-B7F4988E9C2E}" presName="wedge5" presStyleLbl="node1" presStyleIdx="4" presStyleCnt="6"/>
      <dgm:spPr/>
    </dgm:pt>
    <dgm:pt modelId="{01FD952A-7201-4242-94C7-5B55D249F520}" type="pres">
      <dgm:prSet presAssocID="{08DECC36-A047-46F1-8915-B7F4988E9C2E}" presName="dummy5a" presStyleCnt="0"/>
      <dgm:spPr/>
    </dgm:pt>
    <dgm:pt modelId="{E483A9B8-E10B-2D49-8A4D-885284A9E652}" type="pres">
      <dgm:prSet presAssocID="{08DECC36-A047-46F1-8915-B7F4988E9C2E}" presName="dummy5b" presStyleCnt="0"/>
      <dgm:spPr/>
    </dgm:pt>
    <dgm:pt modelId="{51E3EBCF-A0F9-134E-A226-D9A76AC08394}" type="pres">
      <dgm:prSet presAssocID="{08DECC36-A047-46F1-8915-B7F4988E9C2E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B1C66C7-D9D9-CA42-B292-D1BFFF232DCA}" type="pres">
      <dgm:prSet presAssocID="{08DECC36-A047-46F1-8915-B7F4988E9C2E}" presName="wedge6" presStyleLbl="node1" presStyleIdx="5" presStyleCnt="6"/>
      <dgm:spPr/>
    </dgm:pt>
    <dgm:pt modelId="{00D0994C-08C0-9B46-AEC0-C56F20C6D549}" type="pres">
      <dgm:prSet presAssocID="{08DECC36-A047-46F1-8915-B7F4988E9C2E}" presName="dummy6a" presStyleCnt="0"/>
      <dgm:spPr/>
    </dgm:pt>
    <dgm:pt modelId="{9FFE2E2E-9272-AF4F-A316-A10A2734210D}" type="pres">
      <dgm:prSet presAssocID="{08DECC36-A047-46F1-8915-B7F4988E9C2E}" presName="dummy6b" presStyleCnt="0"/>
      <dgm:spPr/>
    </dgm:pt>
    <dgm:pt modelId="{64D1B953-877C-0A4A-B23E-7857B3B35876}" type="pres">
      <dgm:prSet presAssocID="{08DECC36-A047-46F1-8915-B7F4988E9C2E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207DB94C-E5AF-A241-B8DB-2B487675DAE3}" type="pres">
      <dgm:prSet presAssocID="{CD376C4E-FC00-4258-AEBC-1BE1F3CBA7A8}" presName="arrowWedge1" presStyleLbl="fgSibTrans2D1" presStyleIdx="0" presStyleCnt="6"/>
      <dgm:spPr/>
    </dgm:pt>
    <dgm:pt modelId="{C6873715-5C55-C248-94B8-18FF333DC531}" type="pres">
      <dgm:prSet presAssocID="{3334C889-66C8-478B-89D8-CAF243508950}" presName="arrowWedge2" presStyleLbl="fgSibTrans2D1" presStyleIdx="1" presStyleCnt="6"/>
      <dgm:spPr/>
    </dgm:pt>
    <dgm:pt modelId="{2BE251CC-065B-1F4A-946F-D6DB071F4679}" type="pres">
      <dgm:prSet presAssocID="{6078A4DB-A1C4-41C3-A8E9-9DF9EBD19470}" presName="arrowWedge3" presStyleLbl="fgSibTrans2D1" presStyleIdx="2" presStyleCnt="6"/>
      <dgm:spPr/>
    </dgm:pt>
    <dgm:pt modelId="{3D4C1B9E-5213-2249-8E8E-2CB8C3285990}" type="pres">
      <dgm:prSet presAssocID="{5DA66CCB-C024-4B17-8979-B37766ADD18F}" presName="arrowWedge4" presStyleLbl="fgSibTrans2D1" presStyleIdx="3" presStyleCnt="6"/>
      <dgm:spPr/>
    </dgm:pt>
    <dgm:pt modelId="{A8132962-F5C1-8747-9BE4-05017FE27F52}" type="pres">
      <dgm:prSet presAssocID="{9A3BD4A4-4BDD-4AF3-A8E6-0646F5F20F38}" presName="arrowWedge5" presStyleLbl="fgSibTrans2D1" presStyleIdx="4" presStyleCnt="6"/>
      <dgm:spPr/>
    </dgm:pt>
    <dgm:pt modelId="{4130DA16-849C-B246-A77E-E2493EFC0216}" type="pres">
      <dgm:prSet presAssocID="{E084E054-D936-BE47-BA27-A913F2523AC3}" presName="arrowWedge6" presStyleLbl="fgSibTrans2D1" presStyleIdx="5" presStyleCnt="6"/>
      <dgm:spPr/>
    </dgm:pt>
  </dgm:ptLst>
  <dgm:cxnLst>
    <dgm:cxn modelId="{5745280D-0614-C84E-BF7B-DB81E4E58779}" type="presOf" srcId="{3484D85F-E74D-EA45-AFE9-350E0EBF90C2}" destId="{3B1C66C7-D9D9-CA42-B292-D1BFFF232DCA}" srcOrd="0" destOrd="0" presId="urn:microsoft.com/office/officeart/2005/8/layout/cycle8"/>
    <dgm:cxn modelId="{D083DF2A-2CD2-2848-9F00-D296604585E1}" type="presOf" srcId="{069ACE1D-CAFF-434F-8AF9-4EBD9D22E69A}" destId="{B7FC3D31-D4F9-C84E-9FE3-FAD3332B45C4}" srcOrd="1" destOrd="0" presId="urn:microsoft.com/office/officeart/2005/8/layout/cycle8"/>
    <dgm:cxn modelId="{7A11F338-4779-B548-9124-2CE6C4386853}" type="presOf" srcId="{069ACE1D-CAFF-434F-8AF9-4EBD9D22E69A}" destId="{B5B9AED4-8A06-BB41-94E2-D3BE391D6BD1}" srcOrd="0" destOrd="0" presId="urn:microsoft.com/office/officeart/2005/8/layout/cycle8"/>
    <dgm:cxn modelId="{12CE0444-91FD-4398-A0DD-D7769E9B2AFF}" srcId="{08DECC36-A047-46F1-8915-B7F4988E9C2E}" destId="{33F0845A-889D-4512-A4BD-E2783F9AB12B}" srcOrd="3" destOrd="0" parTransId="{0B732379-1925-44F0-A048-C6126EA3BD08}" sibTransId="{5DA66CCB-C024-4B17-8979-B37766ADD18F}"/>
    <dgm:cxn modelId="{59E10A58-A5D9-D64B-90B0-29F97FDE5F55}" type="presOf" srcId="{1A5B38E0-62DD-4526-8D6A-649F3DAFEE5D}" destId="{0B806816-1C37-824B-9D2C-D37ED13EE8F2}" srcOrd="0" destOrd="0" presId="urn:microsoft.com/office/officeart/2005/8/layout/cycle8"/>
    <dgm:cxn modelId="{1FBB8063-2CE9-7B49-A678-4A28A487984B}" type="presOf" srcId="{5B2E6F47-4A1D-42C7-8EEA-974B83C65828}" destId="{BDBBBA40-28EE-CE46-934F-AC25D03739A7}" srcOrd="1" destOrd="0" presId="urn:microsoft.com/office/officeart/2005/8/layout/cycle8"/>
    <dgm:cxn modelId="{60ED6D68-E718-AF4F-AE1F-782BD7C2FEBD}" type="presOf" srcId="{33F0845A-889D-4512-A4BD-E2783F9AB12B}" destId="{3ECB5CE5-8054-2F4D-BB62-6BE3F7466995}" srcOrd="0" destOrd="0" presId="urn:microsoft.com/office/officeart/2005/8/layout/cycle8"/>
    <dgm:cxn modelId="{DC107C6D-126F-4287-986D-DAB56A704954}" srcId="{08DECC36-A047-46F1-8915-B7F4988E9C2E}" destId="{1A5B38E0-62DD-4526-8D6A-649F3DAFEE5D}" srcOrd="1" destOrd="0" parTransId="{8113E0A7-D103-49C9-B3D5-D3E9D03B4E62}" sibTransId="{3334C889-66C8-478B-89D8-CAF243508950}"/>
    <dgm:cxn modelId="{0275D376-4790-AB43-8C5A-D0C320325BCF}" srcId="{08DECC36-A047-46F1-8915-B7F4988E9C2E}" destId="{3484D85F-E74D-EA45-AFE9-350E0EBF90C2}" srcOrd="5" destOrd="0" parTransId="{712A8264-2706-A245-97F2-AC0BF5CB0441}" sibTransId="{E084E054-D936-BE47-BA27-A913F2523AC3}"/>
    <dgm:cxn modelId="{D1F96A86-8DAA-4546-A790-71F2B74DD6C4}" srcId="{08DECC36-A047-46F1-8915-B7F4988E9C2E}" destId="{5B2E6F47-4A1D-42C7-8EEA-974B83C65828}" srcOrd="2" destOrd="0" parTransId="{11BA0756-165F-4917-8B9D-E56C053FF12C}" sibTransId="{6078A4DB-A1C4-41C3-A8E9-9DF9EBD19470}"/>
    <dgm:cxn modelId="{65E47A93-8CFF-4E85-B192-302BB913A0B9}" srcId="{08DECC36-A047-46F1-8915-B7F4988E9C2E}" destId="{8E6C87C3-F828-4525-9791-7D47C849F689}" srcOrd="4" destOrd="0" parTransId="{E6750EFA-019F-4D60-A195-9DBC805820EE}" sibTransId="{9A3BD4A4-4BDD-4AF3-A8E6-0646F5F20F38}"/>
    <dgm:cxn modelId="{96D6E499-E2AE-9344-B367-F0EB90BB1714}" type="presOf" srcId="{08DECC36-A047-46F1-8915-B7F4988E9C2E}" destId="{4359E76B-AD12-0249-BFC3-B6F9A39BC541}" srcOrd="0" destOrd="0" presId="urn:microsoft.com/office/officeart/2005/8/layout/cycle8"/>
    <dgm:cxn modelId="{44E5BCAD-CB31-3645-97B7-2B08FE8AE234}" type="presOf" srcId="{5B2E6F47-4A1D-42C7-8EEA-974B83C65828}" destId="{6C57FC61-187C-E048-861F-2EF0FBB4F9A8}" srcOrd="0" destOrd="0" presId="urn:microsoft.com/office/officeart/2005/8/layout/cycle8"/>
    <dgm:cxn modelId="{4AE3B9BE-B598-8947-A7F3-85FC80F22894}" type="presOf" srcId="{33F0845A-889D-4512-A4BD-E2783F9AB12B}" destId="{2F35AF02-9182-3E4F-BCFD-3E33F7028874}" srcOrd="1" destOrd="0" presId="urn:microsoft.com/office/officeart/2005/8/layout/cycle8"/>
    <dgm:cxn modelId="{DA55D6BE-CA7E-2B4F-BAB8-22D03EB9DEC4}" type="presOf" srcId="{8E6C87C3-F828-4525-9791-7D47C849F689}" destId="{E73AA2A2-27B4-024E-B3A3-FFAF1F3DDE0D}" srcOrd="0" destOrd="0" presId="urn:microsoft.com/office/officeart/2005/8/layout/cycle8"/>
    <dgm:cxn modelId="{F9724EC4-142F-F649-BF34-57F0D5751D09}" type="presOf" srcId="{1A5B38E0-62DD-4526-8D6A-649F3DAFEE5D}" destId="{2ECCC13A-FF21-954E-B1E6-176E170D6CF2}" srcOrd="1" destOrd="0" presId="urn:microsoft.com/office/officeart/2005/8/layout/cycle8"/>
    <dgm:cxn modelId="{ECB157C4-324B-457F-9B07-72CCDB18DB3C}" srcId="{08DECC36-A047-46F1-8915-B7F4988E9C2E}" destId="{069ACE1D-CAFF-434F-8AF9-4EBD9D22E69A}" srcOrd="0" destOrd="0" parTransId="{319BB849-807F-49D3-901A-578DEA217AE8}" sibTransId="{CD376C4E-FC00-4258-AEBC-1BE1F3CBA7A8}"/>
    <dgm:cxn modelId="{00ABD8EA-205C-5247-B5A5-4CEC66B5C496}" type="presOf" srcId="{3484D85F-E74D-EA45-AFE9-350E0EBF90C2}" destId="{64D1B953-877C-0A4A-B23E-7857B3B35876}" srcOrd="1" destOrd="0" presId="urn:microsoft.com/office/officeart/2005/8/layout/cycle8"/>
    <dgm:cxn modelId="{6F0742FB-1C6D-6948-945F-AFFBDB64FA38}" type="presOf" srcId="{8E6C87C3-F828-4525-9791-7D47C849F689}" destId="{51E3EBCF-A0F9-134E-A226-D9A76AC08394}" srcOrd="1" destOrd="0" presId="urn:microsoft.com/office/officeart/2005/8/layout/cycle8"/>
    <dgm:cxn modelId="{692630B1-6903-B749-ACC3-A1CF39410305}" type="presParOf" srcId="{4359E76B-AD12-0249-BFC3-B6F9A39BC541}" destId="{B5B9AED4-8A06-BB41-94E2-D3BE391D6BD1}" srcOrd="0" destOrd="0" presId="urn:microsoft.com/office/officeart/2005/8/layout/cycle8"/>
    <dgm:cxn modelId="{7E42B899-F242-0C41-B90F-DB5B7CEFA842}" type="presParOf" srcId="{4359E76B-AD12-0249-BFC3-B6F9A39BC541}" destId="{EA64AE92-314E-9C42-94FC-147D3B179B61}" srcOrd="1" destOrd="0" presId="urn:microsoft.com/office/officeart/2005/8/layout/cycle8"/>
    <dgm:cxn modelId="{85A03A2D-1F3D-4A49-BC45-3436A568171B}" type="presParOf" srcId="{4359E76B-AD12-0249-BFC3-B6F9A39BC541}" destId="{D32826E0-7C72-9A47-B4C6-1C31CC3A7B4A}" srcOrd="2" destOrd="0" presId="urn:microsoft.com/office/officeart/2005/8/layout/cycle8"/>
    <dgm:cxn modelId="{4CACFB2C-47A1-E246-BF5F-3720520F9518}" type="presParOf" srcId="{4359E76B-AD12-0249-BFC3-B6F9A39BC541}" destId="{B7FC3D31-D4F9-C84E-9FE3-FAD3332B45C4}" srcOrd="3" destOrd="0" presId="urn:microsoft.com/office/officeart/2005/8/layout/cycle8"/>
    <dgm:cxn modelId="{F40AD91C-9A65-4544-AFA5-4CEEFEF2BCF3}" type="presParOf" srcId="{4359E76B-AD12-0249-BFC3-B6F9A39BC541}" destId="{0B806816-1C37-824B-9D2C-D37ED13EE8F2}" srcOrd="4" destOrd="0" presId="urn:microsoft.com/office/officeart/2005/8/layout/cycle8"/>
    <dgm:cxn modelId="{27A7D6E3-619E-0A42-A6C1-D2136C393E6F}" type="presParOf" srcId="{4359E76B-AD12-0249-BFC3-B6F9A39BC541}" destId="{EFA140B6-AE1F-DD4A-9E4F-B723B565C663}" srcOrd="5" destOrd="0" presId="urn:microsoft.com/office/officeart/2005/8/layout/cycle8"/>
    <dgm:cxn modelId="{C62E54E5-C2A9-DF48-BD90-6981A75057F4}" type="presParOf" srcId="{4359E76B-AD12-0249-BFC3-B6F9A39BC541}" destId="{754DC7D7-6F36-F642-A5DA-4D7DC6C00C2A}" srcOrd="6" destOrd="0" presId="urn:microsoft.com/office/officeart/2005/8/layout/cycle8"/>
    <dgm:cxn modelId="{BD90E7C3-334C-7748-AB51-DB67CE300641}" type="presParOf" srcId="{4359E76B-AD12-0249-BFC3-B6F9A39BC541}" destId="{2ECCC13A-FF21-954E-B1E6-176E170D6CF2}" srcOrd="7" destOrd="0" presId="urn:microsoft.com/office/officeart/2005/8/layout/cycle8"/>
    <dgm:cxn modelId="{4F431315-7B3E-0E48-9CBA-C30DE04DAB0C}" type="presParOf" srcId="{4359E76B-AD12-0249-BFC3-B6F9A39BC541}" destId="{6C57FC61-187C-E048-861F-2EF0FBB4F9A8}" srcOrd="8" destOrd="0" presId="urn:microsoft.com/office/officeart/2005/8/layout/cycle8"/>
    <dgm:cxn modelId="{DAF79E84-9195-1047-B8A4-852DB5965A48}" type="presParOf" srcId="{4359E76B-AD12-0249-BFC3-B6F9A39BC541}" destId="{E7C2DA1D-40D2-7942-940D-2833CE304170}" srcOrd="9" destOrd="0" presId="urn:microsoft.com/office/officeart/2005/8/layout/cycle8"/>
    <dgm:cxn modelId="{D4C8F615-B54E-194B-91D3-A43F9586A985}" type="presParOf" srcId="{4359E76B-AD12-0249-BFC3-B6F9A39BC541}" destId="{C15D634A-922F-F248-8C07-1F515B822ED0}" srcOrd="10" destOrd="0" presId="urn:microsoft.com/office/officeart/2005/8/layout/cycle8"/>
    <dgm:cxn modelId="{E23ABDFA-2160-7442-8D82-84CC0581D68E}" type="presParOf" srcId="{4359E76B-AD12-0249-BFC3-B6F9A39BC541}" destId="{BDBBBA40-28EE-CE46-934F-AC25D03739A7}" srcOrd="11" destOrd="0" presId="urn:microsoft.com/office/officeart/2005/8/layout/cycle8"/>
    <dgm:cxn modelId="{24C5E507-1C03-D945-BE7F-FA15D46D75B5}" type="presParOf" srcId="{4359E76B-AD12-0249-BFC3-B6F9A39BC541}" destId="{3ECB5CE5-8054-2F4D-BB62-6BE3F7466995}" srcOrd="12" destOrd="0" presId="urn:microsoft.com/office/officeart/2005/8/layout/cycle8"/>
    <dgm:cxn modelId="{67C96BD6-4290-8345-B9BA-3294B5C2EF77}" type="presParOf" srcId="{4359E76B-AD12-0249-BFC3-B6F9A39BC541}" destId="{C1FCD4A6-36EC-D040-8848-E05C78D8DEB8}" srcOrd="13" destOrd="0" presId="urn:microsoft.com/office/officeart/2005/8/layout/cycle8"/>
    <dgm:cxn modelId="{4DE33FDF-CEE1-F24C-B05D-03FF1C1CE2EE}" type="presParOf" srcId="{4359E76B-AD12-0249-BFC3-B6F9A39BC541}" destId="{E9767362-88ED-FD4B-8193-5EDC9A3411B8}" srcOrd="14" destOrd="0" presId="urn:microsoft.com/office/officeart/2005/8/layout/cycle8"/>
    <dgm:cxn modelId="{4FBBC369-6358-5D41-B749-F597F229C1BE}" type="presParOf" srcId="{4359E76B-AD12-0249-BFC3-B6F9A39BC541}" destId="{2F35AF02-9182-3E4F-BCFD-3E33F7028874}" srcOrd="15" destOrd="0" presId="urn:microsoft.com/office/officeart/2005/8/layout/cycle8"/>
    <dgm:cxn modelId="{2C58B825-8467-2D46-A5B7-D182F4E67802}" type="presParOf" srcId="{4359E76B-AD12-0249-BFC3-B6F9A39BC541}" destId="{E73AA2A2-27B4-024E-B3A3-FFAF1F3DDE0D}" srcOrd="16" destOrd="0" presId="urn:microsoft.com/office/officeart/2005/8/layout/cycle8"/>
    <dgm:cxn modelId="{0A800A90-3B81-1B47-9211-7DFA65980B63}" type="presParOf" srcId="{4359E76B-AD12-0249-BFC3-B6F9A39BC541}" destId="{01FD952A-7201-4242-94C7-5B55D249F520}" srcOrd="17" destOrd="0" presId="urn:microsoft.com/office/officeart/2005/8/layout/cycle8"/>
    <dgm:cxn modelId="{57256472-08D3-9743-A903-1FFFFB63FE28}" type="presParOf" srcId="{4359E76B-AD12-0249-BFC3-B6F9A39BC541}" destId="{E483A9B8-E10B-2D49-8A4D-885284A9E652}" srcOrd="18" destOrd="0" presId="urn:microsoft.com/office/officeart/2005/8/layout/cycle8"/>
    <dgm:cxn modelId="{08814F72-0DD3-1044-859F-CAB79E66A516}" type="presParOf" srcId="{4359E76B-AD12-0249-BFC3-B6F9A39BC541}" destId="{51E3EBCF-A0F9-134E-A226-D9A76AC08394}" srcOrd="19" destOrd="0" presId="urn:microsoft.com/office/officeart/2005/8/layout/cycle8"/>
    <dgm:cxn modelId="{C1B28405-FC64-5348-BD37-4A14D90AD0AF}" type="presParOf" srcId="{4359E76B-AD12-0249-BFC3-B6F9A39BC541}" destId="{3B1C66C7-D9D9-CA42-B292-D1BFFF232DCA}" srcOrd="20" destOrd="0" presId="urn:microsoft.com/office/officeart/2005/8/layout/cycle8"/>
    <dgm:cxn modelId="{752AACE1-CDF4-AF41-8D85-955986911890}" type="presParOf" srcId="{4359E76B-AD12-0249-BFC3-B6F9A39BC541}" destId="{00D0994C-08C0-9B46-AEC0-C56F20C6D549}" srcOrd="21" destOrd="0" presId="urn:microsoft.com/office/officeart/2005/8/layout/cycle8"/>
    <dgm:cxn modelId="{97D77474-B0CB-C64E-8D13-B28585D9AA85}" type="presParOf" srcId="{4359E76B-AD12-0249-BFC3-B6F9A39BC541}" destId="{9FFE2E2E-9272-AF4F-A316-A10A2734210D}" srcOrd="22" destOrd="0" presId="urn:microsoft.com/office/officeart/2005/8/layout/cycle8"/>
    <dgm:cxn modelId="{588762E7-F0FF-D547-945A-A70D1C305A00}" type="presParOf" srcId="{4359E76B-AD12-0249-BFC3-B6F9A39BC541}" destId="{64D1B953-877C-0A4A-B23E-7857B3B35876}" srcOrd="23" destOrd="0" presId="urn:microsoft.com/office/officeart/2005/8/layout/cycle8"/>
    <dgm:cxn modelId="{D3BC236C-66DA-FD42-815A-3D022B22272B}" type="presParOf" srcId="{4359E76B-AD12-0249-BFC3-B6F9A39BC541}" destId="{207DB94C-E5AF-A241-B8DB-2B487675DAE3}" srcOrd="24" destOrd="0" presId="urn:microsoft.com/office/officeart/2005/8/layout/cycle8"/>
    <dgm:cxn modelId="{7DDF2E0D-2128-DD4C-929F-827BFE77660D}" type="presParOf" srcId="{4359E76B-AD12-0249-BFC3-B6F9A39BC541}" destId="{C6873715-5C55-C248-94B8-18FF333DC531}" srcOrd="25" destOrd="0" presId="urn:microsoft.com/office/officeart/2005/8/layout/cycle8"/>
    <dgm:cxn modelId="{E499C991-2AA9-774F-8CCB-856BC5C938A2}" type="presParOf" srcId="{4359E76B-AD12-0249-BFC3-B6F9A39BC541}" destId="{2BE251CC-065B-1F4A-946F-D6DB071F4679}" srcOrd="26" destOrd="0" presId="urn:microsoft.com/office/officeart/2005/8/layout/cycle8"/>
    <dgm:cxn modelId="{9A1BDD42-3E57-B340-8854-1C33D0A70310}" type="presParOf" srcId="{4359E76B-AD12-0249-BFC3-B6F9A39BC541}" destId="{3D4C1B9E-5213-2249-8E8E-2CB8C3285990}" srcOrd="27" destOrd="0" presId="urn:microsoft.com/office/officeart/2005/8/layout/cycle8"/>
    <dgm:cxn modelId="{CF09D13E-6854-5345-ABBF-DEADDE1FD521}" type="presParOf" srcId="{4359E76B-AD12-0249-BFC3-B6F9A39BC541}" destId="{A8132962-F5C1-8747-9BE4-05017FE27F52}" srcOrd="28" destOrd="0" presId="urn:microsoft.com/office/officeart/2005/8/layout/cycle8"/>
    <dgm:cxn modelId="{C6623EAF-462F-AC46-AD6E-7C474109D120}" type="presParOf" srcId="{4359E76B-AD12-0249-BFC3-B6F9A39BC541}" destId="{4130DA16-849C-B246-A77E-E2493EFC0216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E0BDA-15A0-D442-AEF2-28E466A8BBA2}">
      <dsp:nvSpPr>
        <dsp:cNvPr id="0" name=""/>
        <dsp:cNvSpPr/>
      </dsp:nvSpPr>
      <dsp:spPr>
        <a:xfrm>
          <a:off x="324584" y="1153"/>
          <a:ext cx="2123131" cy="1061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Created by Google and release first version in 2009</a:t>
          </a:r>
        </a:p>
      </dsp:txBody>
      <dsp:txXfrm>
        <a:off x="355676" y="32245"/>
        <a:ext cx="2060947" cy="999381"/>
      </dsp:txXfrm>
    </dsp:sp>
    <dsp:sp modelId="{9E18450D-7315-A84B-A784-2FAAB34B6A7B}">
      <dsp:nvSpPr>
        <dsp:cNvPr id="0" name=""/>
        <dsp:cNvSpPr/>
      </dsp:nvSpPr>
      <dsp:spPr>
        <a:xfrm>
          <a:off x="324584" y="1221954"/>
          <a:ext cx="2123131" cy="1061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Basically, it’s C + Memory Managagement + String + Concurrencies </a:t>
          </a:r>
        </a:p>
      </dsp:txBody>
      <dsp:txXfrm>
        <a:off x="355676" y="1253046"/>
        <a:ext cx="2060947" cy="999381"/>
      </dsp:txXfrm>
    </dsp:sp>
    <dsp:sp modelId="{B52EBBA9-AEA4-984F-8A5E-1624E4D7FC31}">
      <dsp:nvSpPr>
        <dsp:cNvPr id="0" name=""/>
        <dsp:cNvSpPr/>
      </dsp:nvSpPr>
      <dsp:spPr>
        <a:xfrm>
          <a:off x="324584" y="2442755"/>
          <a:ext cx="2123131" cy="1061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Advantages</a:t>
          </a:r>
        </a:p>
      </dsp:txBody>
      <dsp:txXfrm>
        <a:off x="355676" y="2473847"/>
        <a:ext cx="2060947" cy="999381"/>
      </dsp:txXfrm>
    </dsp:sp>
    <dsp:sp modelId="{6592D28A-FA38-2C43-ABBA-2B61A7427FA4}">
      <dsp:nvSpPr>
        <dsp:cNvPr id="0" name=""/>
        <dsp:cNvSpPr/>
      </dsp:nvSpPr>
      <dsp:spPr>
        <a:xfrm rot="18289469">
          <a:off x="2128772" y="2342923"/>
          <a:ext cx="148713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87139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5164" y="2325959"/>
        <a:ext cx="74356" cy="74356"/>
      </dsp:txXfrm>
    </dsp:sp>
    <dsp:sp modelId="{64217770-8FB3-3140-8971-2620FB5A4919}">
      <dsp:nvSpPr>
        <dsp:cNvPr id="0" name=""/>
        <dsp:cNvSpPr/>
      </dsp:nvSpPr>
      <dsp:spPr>
        <a:xfrm>
          <a:off x="3296968" y="1221954"/>
          <a:ext cx="2123131" cy="1061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performance </a:t>
          </a:r>
        </a:p>
      </dsp:txBody>
      <dsp:txXfrm>
        <a:off x="3328060" y="1253046"/>
        <a:ext cx="2060947" cy="999381"/>
      </dsp:txXfrm>
    </dsp:sp>
    <dsp:sp modelId="{341855BF-2BD9-ED47-A8EF-7FDA73350A37}">
      <dsp:nvSpPr>
        <dsp:cNvPr id="0" name=""/>
        <dsp:cNvSpPr/>
      </dsp:nvSpPr>
      <dsp:spPr>
        <a:xfrm>
          <a:off x="2447716" y="2953323"/>
          <a:ext cx="8492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4925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1111" y="2952307"/>
        <a:ext cx="42462" cy="42462"/>
      </dsp:txXfrm>
    </dsp:sp>
    <dsp:sp modelId="{69BC0D96-44EF-1447-9FDE-AD528EE8FB19}">
      <dsp:nvSpPr>
        <dsp:cNvPr id="0" name=""/>
        <dsp:cNvSpPr/>
      </dsp:nvSpPr>
      <dsp:spPr>
        <a:xfrm>
          <a:off x="3296968" y="2442755"/>
          <a:ext cx="2123131" cy="1061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Concurrencies</a:t>
          </a:r>
        </a:p>
      </dsp:txBody>
      <dsp:txXfrm>
        <a:off x="3328060" y="2473847"/>
        <a:ext cx="2060947" cy="999381"/>
      </dsp:txXfrm>
    </dsp:sp>
    <dsp:sp modelId="{31B986D2-CD94-A74B-9CD6-089177863B28}">
      <dsp:nvSpPr>
        <dsp:cNvPr id="0" name=""/>
        <dsp:cNvSpPr/>
      </dsp:nvSpPr>
      <dsp:spPr>
        <a:xfrm rot="3310531">
          <a:off x="2128772" y="3563723"/>
          <a:ext cx="148713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87139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5164" y="3546760"/>
        <a:ext cx="74356" cy="74356"/>
      </dsp:txXfrm>
    </dsp:sp>
    <dsp:sp modelId="{3FDBF656-5A49-4A47-B5D4-AA403754DC85}">
      <dsp:nvSpPr>
        <dsp:cNvPr id="0" name=""/>
        <dsp:cNvSpPr/>
      </dsp:nvSpPr>
      <dsp:spPr>
        <a:xfrm>
          <a:off x="3296968" y="3663556"/>
          <a:ext cx="2123131" cy="1061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Cross-Platform with very light weight build file</a:t>
          </a:r>
        </a:p>
      </dsp:txBody>
      <dsp:txXfrm>
        <a:off x="3328060" y="3694648"/>
        <a:ext cx="2060947" cy="999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9AED4-8A06-BB41-94E2-D3BE391D6BD1}">
      <dsp:nvSpPr>
        <dsp:cNvPr id="0" name=""/>
        <dsp:cNvSpPr/>
      </dsp:nvSpPr>
      <dsp:spPr>
        <a:xfrm>
          <a:off x="577494" y="338024"/>
          <a:ext cx="4769703" cy="4769703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Getting started</a:t>
          </a:r>
        </a:p>
      </dsp:txBody>
      <dsp:txXfrm>
        <a:off x="3075910" y="947297"/>
        <a:ext cx="1249208" cy="965297"/>
      </dsp:txXfrm>
    </dsp:sp>
    <dsp:sp modelId="{0B806816-1C37-824B-9D2C-D37ED13EE8F2}">
      <dsp:nvSpPr>
        <dsp:cNvPr id="0" name=""/>
        <dsp:cNvSpPr/>
      </dsp:nvSpPr>
      <dsp:spPr>
        <a:xfrm>
          <a:off x="634276" y="436257"/>
          <a:ext cx="4769703" cy="4769703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Static Typed</a:t>
          </a:r>
        </a:p>
      </dsp:txBody>
      <dsp:txXfrm>
        <a:off x="3870861" y="2366851"/>
        <a:ext cx="1305990" cy="936906"/>
      </dsp:txXfrm>
    </dsp:sp>
    <dsp:sp modelId="{6C57FC61-187C-E048-861F-2EF0FBB4F9A8}">
      <dsp:nvSpPr>
        <dsp:cNvPr id="0" name=""/>
        <dsp:cNvSpPr/>
      </dsp:nvSpPr>
      <dsp:spPr>
        <a:xfrm>
          <a:off x="577494" y="534490"/>
          <a:ext cx="4769703" cy="4769703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Struct &amp; Pointer</a:t>
          </a:r>
        </a:p>
      </dsp:txBody>
      <dsp:txXfrm>
        <a:off x="3075910" y="3758015"/>
        <a:ext cx="1249208" cy="965297"/>
      </dsp:txXfrm>
    </dsp:sp>
    <dsp:sp modelId="{3ECB5CE5-8054-2F4D-BB62-6BE3F7466995}">
      <dsp:nvSpPr>
        <dsp:cNvPr id="0" name=""/>
        <dsp:cNvSpPr/>
      </dsp:nvSpPr>
      <dsp:spPr>
        <a:xfrm>
          <a:off x="463929" y="534490"/>
          <a:ext cx="4769703" cy="4769703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 try/catch</a:t>
          </a:r>
        </a:p>
      </dsp:txBody>
      <dsp:txXfrm>
        <a:off x="1486009" y="3758015"/>
        <a:ext cx="1249208" cy="965297"/>
      </dsp:txXfrm>
    </dsp:sp>
    <dsp:sp modelId="{E73AA2A2-27B4-024E-B3A3-FFAF1F3DDE0D}">
      <dsp:nvSpPr>
        <dsp:cNvPr id="0" name=""/>
        <dsp:cNvSpPr/>
      </dsp:nvSpPr>
      <dsp:spPr>
        <a:xfrm>
          <a:off x="407147" y="436257"/>
          <a:ext cx="4769703" cy="4769703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 async/await</a:t>
          </a:r>
        </a:p>
      </dsp:txBody>
      <dsp:txXfrm>
        <a:off x="634276" y="2366851"/>
        <a:ext cx="1305990" cy="936906"/>
      </dsp:txXfrm>
    </dsp:sp>
    <dsp:sp modelId="{3B1C66C7-D9D9-CA42-B292-D1BFFF232DCA}">
      <dsp:nvSpPr>
        <dsp:cNvPr id="0" name=""/>
        <dsp:cNvSpPr/>
      </dsp:nvSpPr>
      <dsp:spPr>
        <a:xfrm>
          <a:off x="463929" y="338024"/>
          <a:ext cx="4769703" cy="4769703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Goroutines &amp; Channel</a:t>
          </a:r>
        </a:p>
      </dsp:txBody>
      <dsp:txXfrm>
        <a:off x="1486009" y="947297"/>
        <a:ext cx="1249208" cy="965297"/>
      </dsp:txXfrm>
    </dsp:sp>
    <dsp:sp modelId="{207DB94C-E5AF-A241-B8DB-2B487675DAE3}">
      <dsp:nvSpPr>
        <dsp:cNvPr id="0" name=""/>
        <dsp:cNvSpPr/>
      </dsp:nvSpPr>
      <dsp:spPr>
        <a:xfrm>
          <a:off x="282052" y="42756"/>
          <a:ext cx="5360238" cy="5360238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73715-5C55-C248-94B8-18FF333DC531}">
      <dsp:nvSpPr>
        <dsp:cNvPr id="0" name=""/>
        <dsp:cNvSpPr/>
      </dsp:nvSpPr>
      <dsp:spPr>
        <a:xfrm>
          <a:off x="338834" y="140990"/>
          <a:ext cx="5360238" cy="5360238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251CC-065B-1F4A-946F-D6DB071F4679}">
      <dsp:nvSpPr>
        <dsp:cNvPr id="0" name=""/>
        <dsp:cNvSpPr/>
      </dsp:nvSpPr>
      <dsp:spPr>
        <a:xfrm>
          <a:off x="282052" y="239223"/>
          <a:ext cx="5360238" cy="5360238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C1B9E-5213-2249-8E8E-2CB8C3285990}">
      <dsp:nvSpPr>
        <dsp:cNvPr id="0" name=""/>
        <dsp:cNvSpPr/>
      </dsp:nvSpPr>
      <dsp:spPr>
        <a:xfrm>
          <a:off x="168836" y="239223"/>
          <a:ext cx="5360238" cy="5360238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32962-F5C1-8747-9BE4-05017FE27F52}">
      <dsp:nvSpPr>
        <dsp:cNvPr id="0" name=""/>
        <dsp:cNvSpPr/>
      </dsp:nvSpPr>
      <dsp:spPr>
        <a:xfrm>
          <a:off x="112054" y="140990"/>
          <a:ext cx="5360238" cy="5360238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0DA16-849C-B246-A77E-E2493EFC0216}">
      <dsp:nvSpPr>
        <dsp:cNvPr id="0" name=""/>
        <dsp:cNvSpPr/>
      </dsp:nvSpPr>
      <dsp:spPr>
        <a:xfrm>
          <a:off x="168836" y="42756"/>
          <a:ext cx="5360238" cy="5360238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5B92A-41AB-8F40-9108-74A06DAFEE32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17A95-9597-C546-970B-6D55B4C3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17A95-9597-C546-970B-6D55B4C394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0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17A95-9597-C546-970B-6D55B4C394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6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Golang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/>
              <a:t> ra bởi google, với mục đích tạo ra 1 ngôn ngữ đơn giản, dễ học, dễ sử dụng, hiệu năng tốt.</a:t>
            </a:r>
          </a:p>
          <a:p>
            <a:endParaRPr lang="en-US"/>
          </a:p>
          <a:p>
            <a:r>
              <a:rPr lang="en-US"/>
              <a:t>Nguyên nhân: để giải quyết vấn đề performance của Python và việc compile lâu &amp; khó debug của C/C++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17A95-9597-C546-970B-6D55B4C394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17A95-9597-C546-970B-6D55B4C394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17A95-9597-C546-970B-6D55B4C394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17A95-9597-C546-970B-6D55B4C394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17A95-9597-C546-970B-6D55B4C394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17A95-9597-C546-970B-6D55B4C394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5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0F08-8584-0B49-8501-C81ACBAF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8C425-F174-6C49-9329-A03430F0A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B49F-30E8-A14D-BE32-2C032012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CC6B3-DC6A-E44A-AC38-C9D15BE6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991C-98F1-3C41-9ABD-AA4ADF59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2255-C7F9-4A42-8FE9-F8E88FA1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2361-1EE7-654C-9A56-A73C4C1C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B466-3B3E-C449-AAF8-81D44BD1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CAFA-AD7A-2E4C-B6C8-476C4614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D726-EDED-BA47-B6FA-3009A7AE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3775E-0C61-5142-9DD4-734001BF2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2F899-0A5A-EC4F-A9E3-2248C39D3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35D7-6FAE-2444-81A9-95DDB0EF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1173-3EEC-9A4B-8AFC-2E82101A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1EB9E-51E5-9146-9EC9-878EC770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5CCB-E832-364D-B630-1F354B2E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5C59-B202-174E-AEBC-BA5074A9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3641-27F0-D84E-A91D-FB4DC82F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DCEF-562F-DC43-8AD0-8FC7BFE3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E6A0-62C7-2C4A-B9CD-A77BCF4B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14B8-72AE-5645-9C38-D981B4BE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F0A37-3DCC-4D4A-85C6-EA5DF22D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F287-62A2-4A49-B94A-751D2475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9611-1B9D-E94C-8D7F-310B8419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E699-C468-B84A-B4CC-AD770824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8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7359-2CFC-9547-BCA1-3A9BBF51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E472-DE2E-F84B-BB4E-C785EB573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FA114-0E17-9143-B7CC-E6BBA7AAB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5901E-EC0D-0B47-9D5E-1EE50270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C2897-1035-4B4E-B71E-1BA21659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95CA-3442-E146-8AB3-39D51E69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CA58-FFD6-4244-9BEE-8519F043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BE9B4-23BB-E04F-BF54-9A110969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B58E5-DEAB-894B-A5E9-5BD301FF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4E664-A9EE-4745-A90E-490A5615E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4475E-DA4F-CA46-8702-4E3CCE21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7146A-F3E9-8449-9703-209943A8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136B2-49B7-F847-888D-AA26B37F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24212-4605-FF41-8F6E-27560000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3F21-7328-DA47-B3F4-EFDAE19D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E5791-63E5-2945-9D62-3C122BE5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D9EEF-FE4F-E34C-860B-A9799993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86DBB-2093-C148-B412-00675105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9BBCE-BB95-E747-97DB-2160C890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E5C6C-1AFB-5C40-AE3B-6D1F1F20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D87D9-545F-6445-A84C-00CE6135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0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BE1F-2FDE-CF4D-8F67-330AC405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7535-B5C8-0242-AAE5-D389ADB6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5371-2E22-4646-A357-633E9E521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83186-A0EB-A24E-825E-AE38A3F8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91DD7-2CA8-7344-99B5-725CFE3B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D3CE4-E0B9-9D42-9EF3-AE36974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DF18-F77B-1342-A99F-D9AB9B78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A18D8-7CB6-EE42-824A-FD08C69E2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831E0-2490-F74C-B58D-452BD064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3B562-760A-514F-865F-2759CC4F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B7F5-502C-2B4A-B534-4658F688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9790-DBB9-0648-BEC3-237301FC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45FCE-60C5-4A45-9773-560FE638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22ED0-803E-C648-BC83-00544C2EF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97E54-B20A-4B49-B923-25605A36E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1E5CE-EFBD-C140-8D40-A6DACC23BE5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6E93-7607-1A4E-9215-D998081C3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EC32F-1CA9-0847-BB82-23E8678A2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95E7-F3ED-3744-808C-B5F35E3F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elino/awesome-g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ur.golang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ur.golang.org/" TargetMode="External"/><Relationship Id="rId2" Type="http://schemas.openxmlformats.org/officeDocument/2006/relationships/hyperlink" Target="https://golang.org/doc/insta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9C3D4-22B1-2447-B475-D1E439AE2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GoLang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C0834-89F3-F543-8CC3-C6B0FAE1F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Long Le </a:t>
            </a:r>
            <a:endParaRPr lang="en-US"/>
          </a:p>
          <a:p>
            <a:pPr algn="l"/>
            <a:r>
              <a:rPr lang="en-US" dirty="0" err="1"/>
              <a:t>Ahiho</a:t>
            </a:r>
            <a:r>
              <a:rPr lang="en-US" dirty="0"/>
              <a:t> – 2021/06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5996A-F2F8-F741-8375-2FCFE3D7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From JS to GoLang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C423-CE85-324F-9F71-5407668E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No try/cacth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6F8E541-B67E-FA47-86B7-7C1E2B29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80218"/>
            <a:ext cx="6903720" cy="42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4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6F852-FA72-704B-ACB4-75DA5943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From JS to GoLang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DF1A-38C5-7142-9802-EADD940A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No async/await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C67F2A-75F2-004F-B75F-873C89063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685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53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2617D-5FAF-C843-93FE-8180B5D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From JS to GoLang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610EFB6-6EE2-4B88-AA6D-B328DC36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Goroutine &amp; Channel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A4E7D2-58AE-5A49-86E0-BCEB80FB4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" r="1" b="1"/>
          <a:stretch/>
        </p:blipFill>
        <p:spPr bwMode="auto">
          <a:xfrm>
            <a:off x="2170029" y="804672"/>
            <a:ext cx="7851943" cy="35546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2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57D02-07BA-F64F-AAEC-40F530EB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Example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0B91-9CF8-6C4F-A421-9C9E141EF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Simple API</a:t>
            </a:r>
          </a:p>
          <a:p>
            <a:pPr marL="0" indent="0">
              <a:buNone/>
            </a:pPr>
            <a:r>
              <a:rPr lang="en-US" sz="2400"/>
              <a:t>Goroutine &amp; channel</a:t>
            </a:r>
          </a:p>
        </p:txBody>
      </p:sp>
    </p:spTree>
    <p:extLst>
      <p:ext uri="{BB962C8B-B14F-4D97-AF65-F5344CB8AC3E}">
        <p14:creationId xmlns:p14="http://schemas.microsoft.com/office/powerpoint/2010/main" val="121722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AED7E-76DE-0946-96EB-FFBBF4C9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414" y="640080"/>
            <a:ext cx="475845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Thankyou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986C1-8D0A-472A-A91F-7A6460C61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3" r="38920" b="-1"/>
          <a:stretch/>
        </p:blipFill>
        <p:spPr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001B1-8DF8-F840-8B01-A6FDCF6A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Agenda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9B44-9212-C94A-8854-31309F5B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/>
              <a:t>GoLang Introduction</a:t>
            </a:r>
          </a:p>
          <a:p>
            <a:r>
              <a:rPr lang="en-US" sz="2400"/>
              <a:t>Documentation</a:t>
            </a:r>
          </a:p>
          <a:p>
            <a:r>
              <a:rPr lang="en-US" sz="2400"/>
              <a:t>From JS to GoLang</a:t>
            </a:r>
          </a:p>
          <a:p>
            <a:r>
              <a:rPr lang="en-US" sz="2400"/>
              <a:t>Example</a:t>
            </a:r>
          </a:p>
          <a:p>
            <a:r>
              <a:rPr lang="en-US" sz="240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3176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DC80C-C97B-4B9E-BE3B-64FB0BBBA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607" b="4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1C5FB9-DFDE-594B-924C-2C0ADACD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D71AA9-4632-4061-BF80-DBF70DE9D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9075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4431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8B2D3-716E-104B-8FF4-3B31381A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Introduction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7635-0073-3B49-91D5-FD15582E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/>
              <a:t>What’s GoLang can do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Kubernetes </a:t>
            </a:r>
          </a:p>
          <a:p>
            <a:pPr lvl="1"/>
            <a:r>
              <a:rPr lang="en-US"/>
              <a:t>Gitea</a:t>
            </a:r>
            <a:endParaRPr lang="en-US" dirty="0"/>
          </a:p>
          <a:p>
            <a:pPr lvl="1"/>
            <a:r>
              <a:rPr lang="en-US"/>
              <a:t>Traefik</a:t>
            </a:r>
            <a:endParaRPr lang="en-US" dirty="0"/>
          </a:p>
          <a:p>
            <a:pPr lvl="1"/>
            <a:endParaRPr lang="en-US"/>
          </a:p>
          <a:p>
            <a:pPr marL="0" indent="0">
              <a:buNone/>
            </a:pPr>
            <a:r>
              <a:rPr lang="en-US" sz="2400">
                <a:hlinkClick r:id="rId2"/>
              </a:rPr>
              <a:t>https://github.com/avelino/awesome-go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3113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44D15-D39F-8044-AB60-CD443A9E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Introduction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C4CE-F421-FE41-8A23-DBB0735A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2400"/>
              <a:t>It’s struct programming language</a:t>
            </a:r>
          </a:p>
          <a:p>
            <a:pPr>
              <a:buFontTx/>
              <a:buChar char="-"/>
            </a:pPr>
            <a:r>
              <a:rPr lang="en-US" sz="2400"/>
              <a:t>No class, no generic type</a:t>
            </a:r>
          </a:p>
          <a:p>
            <a:pPr>
              <a:buFontTx/>
              <a:buChar char="-"/>
            </a:pPr>
            <a:endParaRPr lang="en-US" sz="2400"/>
          </a:p>
          <a:p>
            <a:pPr marL="0" indent="0">
              <a:buNone/>
            </a:pPr>
            <a:r>
              <a:rPr lang="en-US" sz="2400">
                <a:hlinkClick r:id="rId2"/>
              </a:rPr>
              <a:t>https://tour.golang.org/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8450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270D0-A1EB-2441-A69A-3EA21F19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From JS to GoLang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C8C7AB-CA27-45F5-8D34-74768B6CD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03667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693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C8949-BF1A-5A4B-A05A-90A3EDF1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From JS to GoLang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7E79-46EA-F04F-A15C-C6D4102B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Getting Started</a:t>
            </a:r>
          </a:p>
          <a:p>
            <a:pPr>
              <a:buFontTx/>
              <a:buChar char="-"/>
            </a:pPr>
            <a:r>
              <a:rPr lang="en-US" sz="2400"/>
              <a:t>Download and install </a:t>
            </a:r>
            <a:r>
              <a:rPr lang="en-US" sz="2400">
                <a:hlinkClick r:id="rId2"/>
              </a:rPr>
              <a:t>https://golang.org/doc/install</a:t>
            </a:r>
            <a:endParaRPr lang="en-US" sz="2400"/>
          </a:p>
          <a:p>
            <a:pPr>
              <a:buFontTx/>
              <a:buChar char="-"/>
            </a:pPr>
            <a:r>
              <a:rPr lang="en-US" sz="2400"/>
              <a:t>Install Go extensions for VS Code</a:t>
            </a:r>
          </a:p>
          <a:p>
            <a:pPr>
              <a:buFontTx/>
              <a:buChar char="-"/>
            </a:pPr>
            <a:r>
              <a:rPr lang="en-US" sz="2400"/>
              <a:t>Play with </a:t>
            </a:r>
            <a:r>
              <a:rPr lang="en-US" sz="2400">
                <a:hlinkClick r:id="rId3"/>
              </a:rPr>
              <a:t>https://tour.golang.org</a:t>
            </a:r>
            <a:endParaRPr lang="en-US" sz="2400"/>
          </a:p>
          <a:p>
            <a:pPr>
              <a:buFontTx/>
              <a:buChar char="-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548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A2D28-DEF6-A649-882D-767D07F8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From JS to GoLang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BB77-BDC1-4A40-88C9-A0C3EA853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Static typed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DACED9-B3F8-594F-8577-6393FEA0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80" y="2290936"/>
            <a:ext cx="1035124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6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81CE9-4F6F-E24C-8FB2-12DF087C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From JS to GoLang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8736-FB90-DB40-85C7-CBD0C062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Struct and Pointer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70AA2-512C-D94B-ABB2-1DE1812C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2" y="2290936"/>
            <a:ext cx="8469203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8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246</Words>
  <Application>Microsoft Macintosh PowerPoint</Application>
  <PresentationFormat>Widescreen</PresentationFormat>
  <Paragraphs>66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GoLang</vt:lpstr>
      <vt:lpstr>Agenda</vt:lpstr>
      <vt:lpstr>Introduction</vt:lpstr>
      <vt:lpstr>Introduction</vt:lpstr>
      <vt:lpstr>Introduction</vt:lpstr>
      <vt:lpstr>From JS to GoLang</vt:lpstr>
      <vt:lpstr>From JS to GoLang</vt:lpstr>
      <vt:lpstr>From JS to GoLang</vt:lpstr>
      <vt:lpstr>From JS to GoLang</vt:lpstr>
      <vt:lpstr>From JS to GoLang</vt:lpstr>
      <vt:lpstr>From JS to GoLang</vt:lpstr>
      <vt:lpstr>From JS to GoLang</vt:lpstr>
      <vt:lpstr>Example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from dummy view</dc:title>
  <dc:creator>Long Le</dc:creator>
  <cp:lastModifiedBy>Long Le</cp:lastModifiedBy>
  <cp:revision>25</cp:revision>
  <dcterms:created xsi:type="dcterms:W3CDTF">2021-06-17T19:33:22Z</dcterms:created>
  <dcterms:modified xsi:type="dcterms:W3CDTF">2021-06-18T11:20:01Z</dcterms:modified>
</cp:coreProperties>
</file>