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302" r:id="rId5"/>
    <p:sldId id="303" r:id="rId6"/>
    <p:sldId id="304" r:id="rId7"/>
  </p:sldIdLst>
  <p:sldSz cx="12192000" cy="6858000"/>
  <p:notesSz cx="6858000" cy="9144000"/>
  <p:custDataLst>
    <p:tags r:id="rId10"/>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boob Basha Shaik" initials="MBS" lastIdx="1" clrIdx="0">
    <p:extLst>
      <p:ext uri="{19B8F6BF-5375-455C-9EA6-DF929625EA0E}">
        <p15:presenceInfo xmlns:p15="http://schemas.microsoft.com/office/powerpoint/2012/main" userId="S::mahaboobbasha.8.shaik@gsk.com::d8b41955-2854-4d37-9c1f-fcf8501062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853" autoAdjust="0"/>
  </p:normalViewPr>
  <p:slideViewPr>
    <p:cSldViewPr snapToGrid="0" showGuides="1">
      <p:cViewPr varScale="1">
        <p:scale>
          <a:sx n="114" d="100"/>
          <a:sy n="114"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20268"/>
    </p:cViewPr>
  </p:sorterViewPr>
  <p:notesViewPr>
    <p:cSldViewPr snapToGrid="0" showGuides="1">
      <p:cViewPr varScale="1">
        <p:scale>
          <a:sx n="60" d="100"/>
          <a:sy n="60" d="100"/>
        </p:scale>
        <p:origin x="338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boob Basha Shaik" userId="d8b41955-2854-4d37-9c1f-fcf850106297" providerId="ADAL" clId="{3CC143BB-C940-4C1E-836F-2C40C06A2EA2}"/>
    <pc:docChg chg="undo custSel addSld delSld modSld">
      <pc:chgData name="Mahaboob Basha Shaik" userId="d8b41955-2854-4d37-9c1f-fcf850106297" providerId="ADAL" clId="{3CC143BB-C940-4C1E-836F-2C40C06A2EA2}" dt="2022-12-27T10:39:50.151" v="110" actId="20577"/>
      <pc:docMkLst>
        <pc:docMk/>
      </pc:docMkLst>
      <pc:sldChg chg="del">
        <pc:chgData name="Mahaboob Basha Shaik" userId="d8b41955-2854-4d37-9c1f-fcf850106297" providerId="ADAL" clId="{3CC143BB-C940-4C1E-836F-2C40C06A2EA2}" dt="2022-12-27T10:32:46.068" v="0" actId="47"/>
        <pc:sldMkLst>
          <pc:docMk/>
          <pc:sldMk cId="3135415236" sldId="298"/>
        </pc:sldMkLst>
      </pc:sldChg>
      <pc:sldChg chg="del">
        <pc:chgData name="Mahaboob Basha Shaik" userId="d8b41955-2854-4d37-9c1f-fcf850106297" providerId="ADAL" clId="{3CC143BB-C940-4C1E-836F-2C40C06A2EA2}" dt="2022-12-27T10:32:47.099" v="2" actId="47"/>
        <pc:sldMkLst>
          <pc:docMk/>
          <pc:sldMk cId="3039272202" sldId="299"/>
        </pc:sldMkLst>
      </pc:sldChg>
      <pc:sldChg chg="modSp del mod">
        <pc:chgData name="Mahaboob Basha Shaik" userId="d8b41955-2854-4d37-9c1f-fcf850106297" providerId="ADAL" clId="{3CC143BB-C940-4C1E-836F-2C40C06A2EA2}" dt="2022-12-27T10:33:48.838" v="7" actId="47"/>
        <pc:sldMkLst>
          <pc:docMk/>
          <pc:sldMk cId="744456320" sldId="300"/>
        </pc:sldMkLst>
        <pc:spChg chg="mod">
          <ac:chgData name="Mahaboob Basha Shaik" userId="d8b41955-2854-4d37-9c1f-fcf850106297" providerId="ADAL" clId="{3CC143BB-C940-4C1E-836F-2C40C06A2EA2}" dt="2022-12-27T10:33:15.843" v="6" actId="1076"/>
          <ac:spMkLst>
            <pc:docMk/>
            <pc:sldMk cId="744456320" sldId="300"/>
            <ac:spMk id="11" creationId="{FEFAD35B-EA29-4D4F-9DA9-6F71E5660944}"/>
          </ac:spMkLst>
        </pc:spChg>
      </pc:sldChg>
      <pc:sldChg chg="del">
        <pc:chgData name="Mahaboob Basha Shaik" userId="d8b41955-2854-4d37-9c1f-fcf850106297" providerId="ADAL" clId="{3CC143BB-C940-4C1E-836F-2C40C06A2EA2}" dt="2022-12-27T10:32:46.386" v="1" actId="47"/>
        <pc:sldMkLst>
          <pc:docMk/>
          <pc:sldMk cId="2725810237" sldId="301"/>
        </pc:sldMkLst>
      </pc:sldChg>
      <pc:sldChg chg="addSp modSp mod">
        <pc:chgData name="Mahaboob Basha Shaik" userId="d8b41955-2854-4d37-9c1f-fcf850106297" providerId="ADAL" clId="{3CC143BB-C940-4C1E-836F-2C40C06A2EA2}" dt="2022-12-27T10:39:50.151" v="110" actId="20577"/>
        <pc:sldMkLst>
          <pc:docMk/>
          <pc:sldMk cId="1952713528" sldId="302"/>
        </pc:sldMkLst>
        <pc:spChg chg="mod">
          <ac:chgData name="Mahaboob Basha Shaik" userId="d8b41955-2854-4d37-9c1f-fcf850106297" providerId="ADAL" clId="{3CC143BB-C940-4C1E-836F-2C40C06A2EA2}" dt="2022-12-27T10:32:59.987" v="3" actId="14100"/>
          <ac:spMkLst>
            <pc:docMk/>
            <pc:sldMk cId="1952713528" sldId="302"/>
            <ac:spMk id="11" creationId="{FEFAD35B-EA29-4D4F-9DA9-6F71E5660944}"/>
          </ac:spMkLst>
        </pc:spChg>
        <pc:spChg chg="mod">
          <ac:chgData name="Mahaboob Basha Shaik" userId="d8b41955-2854-4d37-9c1f-fcf850106297" providerId="ADAL" clId="{3CC143BB-C940-4C1E-836F-2C40C06A2EA2}" dt="2022-12-27T10:35:12.173" v="15" actId="14100"/>
          <ac:spMkLst>
            <pc:docMk/>
            <pc:sldMk cId="1952713528" sldId="302"/>
            <ac:spMk id="12" creationId="{A06DED73-881E-4DA6-8B38-9D3DA76DA338}"/>
          </ac:spMkLst>
        </pc:spChg>
        <pc:spChg chg="add mod">
          <ac:chgData name="Mahaboob Basha Shaik" userId="d8b41955-2854-4d37-9c1f-fcf850106297" providerId="ADAL" clId="{3CC143BB-C940-4C1E-836F-2C40C06A2EA2}" dt="2022-12-27T10:39:50.151" v="110" actId="20577"/>
          <ac:spMkLst>
            <pc:docMk/>
            <pc:sldMk cId="1952713528" sldId="302"/>
            <ac:spMk id="13" creationId="{943A6F95-8628-44B1-A5EA-107D90288CDD}"/>
          </ac:spMkLst>
        </pc:spChg>
        <pc:spChg chg="mod">
          <ac:chgData name="Mahaboob Basha Shaik" userId="d8b41955-2854-4d37-9c1f-fcf850106297" providerId="ADAL" clId="{3CC143BB-C940-4C1E-836F-2C40C06A2EA2}" dt="2022-12-27T10:35:24.483" v="18" actId="403"/>
          <ac:spMkLst>
            <pc:docMk/>
            <pc:sldMk cId="1952713528" sldId="302"/>
            <ac:spMk id="14" creationId="{038D8666-C898-4B31-AFAF-90252C98929E}"/>
          </ac:spMkLst>
        </pc:spChg>
      </pc:sldChg>
      <pc:sldChg chg="addSp delSp modSp add mod">
        <pc:chgData name="Mahaboob Basha Shaik" userId="d8b41955-2854-4d37-9c1f-fcf850106297" providerId="ADAL" clId="{3CC143BB-C940-4C1E-836F-2C40C06A2EA2}" dt="2022-12-27T10:39:36.642" v="105" actId="207"/>
        <pc:sldMkLst>
          <pc:docMk/>
          <pc:sldMk cId="2684321152" sldId="303"/>
        </pc:sldMkLst>
        <pc:spChg chg="add mod">
          <ac:chgData name="Mahaboob Basha Shaik" userId="d8b41955-2854-4d37-9c1f-fcf850106297" providerId="ADAL" clId="{3CC143BB-C940-4C1E-836F-2C40C06A2EA2}" dt="2022-12-27T10:39:36.642" v="105" actId="207"/>
          <ac:spMkLst>
            <pc:docMk/>
            <pc:sldMk cId="2684321152" sldId="303"/>
            <ac:spMk id="2" creationId="{BA8559E5-685B-4FF3-AEAD-22C4258134E8}"/>
          </ac:spMkLst>
        </pc:spChg>
        <pc:spChg chg="add del mod">
          <ac:chgData name="Mahaboob Basha Shaik" userId="d8b41955-2854-4d37-9c1f-fcf850106297" providerId="ADAL" clId="{3CC143BB-C940-4C1E-836F-2C40C06A2EA2}" dt="2022-12-27T10:38:13.392" v="85" actId="1076"/>
          <ac:spMkLst>
            <pc:docMk/>
            <pc:sldMk cId="2684321152" sldId="303"/>
            <ac:spMk id="13" creationId="{FB4A9068-EBEF-4ACC-B6F4-8910D86AA005}"/>
          </ac:spMkLst>
        </pc:spChg>
        <pc:picChg chg="mod">
          <ac:chgData name="Mahaboob Basha Shaik" userId="d8b41955-2854-4d37-9c1f-fcf850106297" providerId="ADAL" clId="{3CC143BB-C940-4C1E-836F-2C40C06A2EA2}" dt="2022-12-27T10:36:18.058" v="22" actId="1076"/>
          <ac:picMkLst>
            <pc:docMk/>
            <pc:sldMk cId="2684321152" sldId="303"/>
            <ac:picMk id="10" creationId="{ACE2507E-7332-4F2D-AC41-924D2E362039}"/>
          </ac:picMkLst>
        </pc:picChg>
      </pc:sldChg>
      <pc:sldChg chg="modSp add del mod">
        <pc:chgData name="Mahaboob Basha Shaik" userId="d8b41955-2854-4d37-9c1f-fcf850106297" providerId="ADAL" clId="{3CC143BB-C940-4C1E-836F-2C40C06A2EA2}" dt="2022-12-27T10:34:59.247" v="13" actId="47"/>
        <pc:sldMkLst>
          <pc:docMk/>
          <pc:sldMk cId="2750620748" sldId="303"/>
        </pc:sldMkLst>
        <pc:spChg chg="mod">
          <ac:chgData name="Mahaboob Basha Shaik" userId="d8b41955-2854-4d37-9c1f-fcf850106297" providerId="ADAL" clId="{3CC143BB-C940-4C1E-836F-2C40C06A2EA2}" dt="2022-12-27T10:34:25.650" v="10" actId="1076"/>
          <ac:spMkLst>
            <pc:docMk/>
            <pc:sldMk cId="2750620748" sldId="303"/>
            <ac:spMk id="12" creationId="{A06DED73-881E-4DA6-8B38-9D3DA76DA338}"/>
          </ac:spMkLst>
        </pc:spChg>
        <pc:spChg chg="mod">
          <ac:chgData name="Mahaboob Basha Shaik" userId="d8b41955-2854-4d37-9c1f-fcf850106297" providerId="ADAL" clId="{3CC143BB-C940-4C1E-836F-2C40C06A2EA2}" dt="2022-12-27T10:34:30.797" v="11" actId="1076"/>
          <ac:spMkLst>
            <pc:docMk/>
            <pc:sldMk cId="2750620748" sldId="303"/>
            <ac:spMk id="14" creationId="{038D8666-C898-4B31-AFAF-90252C98929E}"/>
          </ac:spMkLst>
        </pc:spChg>
      </pc:sldChg>
    </pc:docChg>
  </pc:docChgLst>
  <pc:docChgLst>
    <pc:chgData name="Mahaboob Basha" userId="d8b41955-2854-4d37-9c1f-fcf850106297" providerId="ADAL" clId="{4051102A-D838-4DAA-B9E5-620DF0615016}"/>
    <pc:docChg chg="custSel addSld modSld">
      <pc:chgData name="Mahaboob Basha" userId="d8b41955-2854-4d37-9c1f-fcf850106297" providerId="ADAL" clId="{4051102A-D838-4DAA-B9E5-620DF0615016}" dt="2023-09-14T13:37:33.383" v="9" actId="1076"/>
      <pc:docMkLst>
        <pc:docMk/>
      </pc:docMkLst>
      <pc:sldChg chg="modSp mod">
        <pc:chgData name="Mahaboob Basha" userId="d8b41955-2854-4d37-9c1f-fcf850106297" providerId="ADAL" clId="{4051102A-D838-4DAA-B9E5-620DF0615016}" dt="2023-09-14T13:37:11.883" v="3" actId="1076"/>
        <pc:sldMkLst>
          <pc:docMk/>
          <pc:sldMk cId="1952713528" sldId="302"/>
        </pc:sldMkLst>
        <pc:spChg chg="mod">
          <ac:chgData name="Mahaboob Basha" userId="d8b41955-2854-4d37-9c1f-fcf850106297" providerId="ADAL" clId="{4051102A-D838-4DAA-B9E5-620DF0615016}" dt="2023-09-06T13:50:06.700" v="0" actId="14100"/>
          <ac:spMkLst>
            <pc:docMk/>
            <pc:sldMk cId="1952713528" sldId="302"/>
            <ac:spMk id="12" creationId="{A06DED73-881E-4DA6-8B38-9D3DA76DA338}"/>
          </ac:spMkLst>
        </pc:spChg>
        <pc:spChg chg="mod">
          <ac:chgData name="Mahaboob Basha" userId="d8b41955-2854-4d37-9c1f-fcf850106297" providerId="ADAL" clId="{4051102A-D838-4DAA-B9E5-620DF0615016}" dt="2023-09-14T13:37:11.883" v="3" actId="1076"/>
          <ac:spMkLst>
            <pc:docMk/>
            <pc:sldMk cId="1952713528" sldId="302"/>
            <ac:spMk id="14" creationId="{038D8666-C898-4B31-AFAF-90252C98929E}"/>
          </ac:spMkLst>
        </pc:spChg>
        <pc:picChg chg="mod">
          <ac:chgData name="Mahaboob Basha" userId="d8b41955-2854-4d37-9c1f-fcf850106297" providerId="ADAL" clId="{4051102A-D838-4DAA-B9E5-620DF0615016}" dt="2023-09-14T13:37:05.928" v="2" actId="1076"/>
          <ac:picMkLst>
            <pc:docMk/>
            <pc:sldMk cId="1952713528" sldId="302"/>
            <ac:picMk id="10" creationId="{ACE2507E-7332-4F2D-AC41-924D2E362039}"/>
          </ac:picMkLst>
        </pc:picChg>
      </pc:sldChg>
      <pc:sldChg chg="addSp delSp modSp new mod">
        <pc:chgData name="Mahaboob Basha" userId="d8b41955-2854-4d37-9c1f-fcf850106297" providerId="ADAL" clId="{4051102A-D838-4DAA-B9E5-620DF0615016}" dt="2023-09-14T13:37:33.383" v="9" actId="1076"/>
        <pc:sldMkLst>
          <pc:docMk/>
          <pc:sldMk cId="2662407219" sldId="304"/>
        </pc:sldMkLst>
        <pc:spChg chg="del">
          <ac:chgData name="Mahaboob Basha" userId="d8b41955-2854-4d37-9c1f-fcf850106297" providerId="ADAL" clId="{4051102A-D838-4DAA-B9E5-620DF0615016}" dt="2023-09-14T13:37:20.157" v="5" actId="478"/>
          <ac:spMkLst>
            <pc:docMk/>
            <pc:sldMk cId="2662407219" sldId="304"/>
            <ac:spMk id="2" creationId="{339C002C-12C1-28D0-716C-F153006A3A61}"/>
          </ac:spMkLst>
        </pc:spChg>
        <pc:spChg chg="del">
          <ac:chgData name="Mahaboob Basha" userId="d8b41955-2854-4d37-9c1f-fcf850106297" providerId="ADAL" clId="{4051102A-D838-4DAA-B9E5-620DF0615016}" dt="2023-09-14T13:37:20.157" v="5" actId="478"/>
          <ac:spMkLst>
            <pc:docMk/>
            <pc:sldMk cId="2662407219" sldId="304"/>
            <ac:spMk id="5" creationId="{FEE08295-015B-1CC0-ECD7-8C4A817AAA36}"/>
          </ac:spMkLst>
        </pc:spChg>
        <pc:spChg chg="del">
          <ac:chgData name="Mahaboob Basha" userId="d8b41955-2854-4d37-9c1f-fcf850106297" providerId="ADAL" clId="{4051102A-D838-4DAA-B9E5-620DF0615016}" dt="2023-09-14T13:37:20.157" v="5" actId="478"/>
          <ac:spMkLst>
            <pc:docMk/>
            <pc:sldMk cId="2662407219" sldId="304"/>
            <ac:spMk id="6" creationId="{437ABE42-37BD-BAC1-1CC5-5AA2F94B88BB}"/>
          </ac:spMkLst>
        </pc:spChg>
        <pc:spChg chg="del">
          <ac:chgData name="Mahaboob Basha" userId="d8b41955-2854-4d37-9c1f-fcf850106297" providerId="ADAL" clId="{4051102A-D838-4DAA-B9E5-620DF0615016}" dt="2023-09-14T13:37:20.157" v="5" actId="478"/>
          <ac:spMkLst>
            <pc:docMk/>
            <pc:sldMk cId="2662407219" sldId="304"/>
            <ac:spMk id="7" creationId="{E886CBF1-6C93-E699-31A0-46B44FD7958C}"/>
          </ac:spMkLst>
        </pc:spChg>
        <pc:picChg chg="add mod">
          <ac:chgData name="Mahaboob Basha" userId="d8b41955-2854-4d37-9c1f-fcf850106297" providerId="ADAL" clId="{4051102A-D838-4DAA-B9E5-620DF0615016}" dt="2023-09-14T13:37:32.376" v="8" actId="1076"/>
          <ac:picMkLst>
            <pc:docMk/>
            <pc:sldMk cId="2662407219" sldId="304"/>
            <ac:picMk id="9" creationId="{1AE278CB-4C74-8868-A461-95DB4953A9B4}"/>
          </ac:picMkLst>
        </pc:picChg>
        <pc:picChg chg="add mod">
          <ac:chgData name="Mahaboob Basha" userId="d8b41955-2854-4d37-9c1f-fcf850106297" providerId="ADAL" clId="{4051102A-D838-4DAA-B9E5-620DF0615016}" dt="2023-09-14T13:37:33.383" v="9" actId="1076"/>
          <ac:picMkLst>
            <pc:docMk/>
            <pc:sldMk cId="2662407219" sldId="304"/>
            <ac:picMk id="11" creationId="{F93E0F7E-644C-8BA4-7F81-C911182412B9}"/>
          </ac:picMkLst>
        </pc:picChg>
      </pc:sldChg>
    </pc:docChg>
  </pc:docChgLst>
  <pc:docChgLst>
    <pc:chgData name="Shaik Mahaboob Basha" userId="d8b41955-2854-4d37-9c1f-fcf850106297" providerId="ADAL" clId="{4BFD9607-131B-49DD-BDD8-A151FA61F474}"/>
    <pc:docChg chg="modSld">
      <pc:chgData name="Shaik Mahaboob Basha" userId="d8b41955-2854-4d37-9c1f-fcf850106297" providerId="ADAL" clId="{4BFD9607-131B-49DD-BDD8-A151FA61F474}" dt="2023-02-06T10:02:07.967" v="0" actId="1076"/>
      <pc:docMkLst>
        <pc:docMk/>
      </pc:docMkLst>
      <pc:sldChg chg="modSp mod">
        <pc:chgData name="Shaik Mahaboob Basha" userId="d8b41955-2854-4d37-9c1f-fcf850106297" providerId="ADAL" clId="{4BFD9607-131B-49DD-BDD8-A151FA61F474}" dt="2023-02-06T10:02:07.967" v="0" actId="1076"/>
        <pc:sldMkLst>
          <pc:docMk/>
          <pc:sldMk cId="1952713528" sldId="302"/>
        </pc:sldMkLst>
        <pc:picChg chg="mod">
          <ac:chgData name="Shaik Mahaboob Basha" userId="d8b41955-2854-4d37-9c1f-fcf850106297" providerId="ADAL" clId="{4BFD9607-131B-49DD-BDD8-A151FA61F474}" dt="2023-02-06T10:02:07.967" v="0" actId="1076"/>
          <ac:picMkLst>
            <pc:docMk/>
            <pc:sldMk cId="1952713528" sldId="302"/>
            <ac:picMk id="10" creationId="{ACE2507E-7332-4F2D-AC41-924D2E36203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C5DC5B-BF83-D0F8-F17D-E458477D6A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A5C446-58AD-F05A-78BC-F13AD7A39D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FE7CBA-E269-484E-BC88-4EF08BDBC0FE}" type="datetimeFigureOut">
              <a:rPr lang="en-GB" smtClean="0"/>
              <a:t>14/09/2023</a:t>
            </a:fld>
            <a:endParaRPr lang="en-GB"/>
          </a:p>
        </p:txBody>
      </p:sp>
      <p:sp>
        <p:nvSpPr>
          <p:cNvPr id="4" name="Footer Placeholder 3">
            <a:extLst>
              <a:ext uri="{FF2B5EF4-FFF2-40B4-BE49-F238E27FC236}">
                <a16:creationId xmlns:a16="http://schemas.microsoft.com/office/drawing/2014/main" id="{1BBAEC85-53EE-AA3F-A105-CB67500BDB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61DCF5B-A081-B9F4-9E5F-FDA0297F20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59F402-05D6-4C19-804E-80C8EBA9A784}" type="slidenum">
              <a:rPr lang="en-GB" smtClean="0"/>
              <a:t>‹#›</a:t>
            </a:fld>
            <a:endParaRPr lang="en-GB"/>
          </a:p>
        </p:txBody>
      </p:sp>
    </p:spTree>
    <p:extLst>
      <p:ext uri="{BB962C8B-B14F-4D97-AF65-F5344CB8AC3E}">
        <p14:creationId xmlns:p14="http://schemas.microsoft.com/office/powerpoint/2010/main" val="20826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050A8971-52B8-4C5A-99D8-986A596F2912}" type="datetimeFigureOut">
              <a:rPr lang="en-GB" smtClean="0"/>
              <a:pPr/>
              <a:t>14/09/2023</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026B53C8-14E4-49A7-A1A5-3BF810B81EBE}" type="slidenum">
              <a:rPr lang="en-GB" smtClean="0"/>
              <a:pPr/>
              <a:t>‹#›</a:t>
            </a:fld>
            <a:endParaRPr lang="en-GB" dirty="0"/>
          </a:p>
        </p:txBody>
      </p:sp>
    </p:spTree>
    <p:extLst>
      <p:ext uri="{BB962C8B-B14F-4D97-AF65-F5344CB8AC3E}">
        <p14:creationId xmlns:p14="http://schemas.microsoft.com/office/powerpoint/2010/main" val="420903273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9.sv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3.svg"/><Relationship Id="rId2" Type="http://schemas.openxmlformats.org/officeDocument/2006/relationships/slideMaster" Target="../slideMasters/slideMaster1.xml"/><Relationship Id="rId1" Type="http://schemas.openxmlformats.org/officeDocument/2006/relationships/tags" Target="../tags/tag1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1.svg"/><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1.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892896-0027-443A-D01E-0CE282B3A5CC}"/>
              </a:ext>
            </a:extLst>
          </p:cNvPr>
          <p:cNvGraphicFramePr>
            <a:graphicFrameLocks noChangeAspect="1"/>
          </p:cNvGraphicFramePr>
          <p:nvPr userDrawn="1">
            <p:custDataLst>
              <p:tags r:id="rId1"/>
            </p:custDataLst>
            <p:extLst>
              <p:ext uri="{D42A27DB-BD31-4B8C-83A1-F6EECF244321}">
                <p14:modId xmlns:p14="http://schemas.microsoft.com/office/powerpoint/2010/main" val="869136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C2892896-0027-443A-D01E-0CE282B3A5C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9" name="Freeform: Shape 38">
            <a:extLst>
              <a:ext uri="{FF2B5EF4-FFF2-40B4-BE49-F238E27FC236}">
                <a16:creationId xmlns:a16="http://schemas.microsoft.com/office/drawing/2014/main" id="{8ADD59A9-81EE-0DF4-BF97-645E59790906}"/>
              </a:ext>
            </a:extLst>
          </p:cNvPr>
          <p:cNvSpPr>
            <a:spLocks/>
          </p:cNvSpPr>
          <p:nvPr userDrawn="1"/>
        </p:nvSpPr>
        <p:spPr bwMode="auto">
          <a:xfrm>
            <a:off x="0" y="0"/>
            <a:ext cx="12192000" cy="3382710"/>
          </a:xfrm>
          <a:custGeom>
            <a:avLst/>
            <a:gdLst>
              <a:gd name="connsiteX0" fmla="*/ 0 w 12192000"/>
              <a:gd name="connsiteY0" fmla="*/ 0 h 3382710"/>
              <a:gd name="connsiteX1" fmla="*/ 12192000 w 12192000"/>
              <a:gd name="connsiteY1" fmla="*/ 0 h 3382710"/>
              <a:gd name="connsiteX2" fmla="*/ 12192000 w 12192000"/>
              <a:gd name="connsiteY2" fmla="*/ 2525484 h 3382710"/>
              <a:gd name="connsiteX3" fmla="*/ 10930890 w 12192000"/>
              <a:gd name="connsiteY3" fmla="*/ 2525484 h 3382710"/>
              <a:gd name="connsiteX4" fmla="*/ 8755659 w 12192000"/>
              <a:gd name="connsiteY4" fmla="*/ 2525484 h 3382710"/>
              <a:gd name="connsiteX5" fmla="*/ 7004114 w 12192000"/>
              <a:gd name="connsiteY5" fmla="*/ 2525484 h 3382710"/>
              <a:gd name="connsiteX6" fmla="*/ 6113526 w 12192000"/>
              <a:gd name="connsiteY6" fmla="*/ 3366922 h 3382710"/>
              <a:gd name="connsiteX7" fmla="*/ 6078476 w 12192000"/>
              <a:gd name="connsiteY7" fmla="*/ 3366922 h 3382710"/>
              <a:gd name="connsiteX8" fmla="*/ 5187887 w 12192000"/>
              <a:gd name="connsiteY8" fmla="*/ 2525484 h 3382710"/>
              <a:gd name="connsiteX9" fmla="*/ 3436341 w 12192000"/>
              <a:gd name="connsiteY9" fmla="*/ 2525484 h 3382710"/>
              <a:gd name="connsiteX10" fmla="*/ 1261112 w 12192000"/>
              <a:gd name="connsiteY10" fmla="*/ 2525484 h 3382710"/>
              <a:gd name="connsiteX11" fmla="*/ 0 w 12192000"/>
              <a:gd name="connsiteY11" fmla="*/ 2525484 h 3382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382710">
                <a:moveTo>
                  <a:pt x="0" y="0"/>
                </a:moveTo>
                <a:lnTo>
                  <a:pt x="12192000" y="0"/>
                </a:lnTo>
                <a:lnTo>
                  <a:pt x="12192000" y="2525484"/>
                </a:lnTo>
                <a:lnTo>
                  <a:pt x="10930890" y="2525484"/>
                </a:lnTo>
                <a:lnTo>
                  <a:pt x="8755659" y="2525484"/>
                </a:lnTo>
                <a:lnTo>
                  <a:pt x="7004114" y="2525484"/>
                </a:lnTo>
                <a:cubicBezTo>
                  <a:pt x="6541294" y="2525484"/>
                  <a:pt x="6260783" y="2827046"/>
                  <a:pt x="6113526" y="3366922"/>
                </a:cubicBezTo>
                <a:cubicBezTo>
                  <a:pt x="6106478" y="3387973"/>
                  <a:pt x="6085525" y="3387973"/>
                  <a:pt x="6078476" y="3366922"/>
                </a:cubicBezTo>
                <a:cubicBezTo>
                  <a:pt x="5931221" y="2827046"/>
                  <a:pt x="5650707" y="2525484"/>
                  <a:pt x="5187887" y="2525484"/>
                </a:cubicBezTo>
                <a:lnTo>
                  <a:pt x="3436341" y="2525484"/>
                </a:lnTo>
                <a:lnTo>
                  <a:pt x="1261112" y="2525484"/>
                </a:lnTo>
                <a:lnTo>
                  <a:pt x="0" y="2525484"/>
                </a:lnTo>
                <a:close/>
              </a:path>
            </a:pathLst>
          </a:custGeom>
          <a:solidFill>
            <a:schemeClr val="bg1"/>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lgn="l" eaLnBrk="0" fontAlgn="auto" hangingPunct="0">
              <a:spcBef>
                <a:spcPts val="300"/>
              </a:spcBef>
              <a:spcAft>
                <a:spcPts val="300"/>
              </a:spcAft>
              <a:buClr>
                <a:schemeClr val="tx2"/>
              </a:buClr>
              <a:buSzPct val="110000"/>
              <a:buFont typeface="Arial" panose="020B0604020202020204" pitchFamily="34" charset="0"/>
              <a:buChar char="•"/>
            </a:pPr>
            <a:endParaRPr lang="en-GB" sz="1600" kern="0" dirty="0" err="1">
              <a:solidFill>
                <a:schemeClr val="tx1"/>
              </a:solidFill>
            </a:endParaRPr>
          </a:p>
        </p:txBody>
      </p:sp>
      <p:sp>
        <p:nvSpPr>
          <p:cNvPr id="17" name="Title 1"/>
          <p:cNvSpPr>
            <a:spLocks noGrp="1"/>
          </p:cNvSpPr>
          <p:nvPr>
            <p:ph type="ctrTitle" hasCustomPrompt="1"/>
          </p:nvPr>
        </p:nvSpPr>
        <p:spPr>
          <a:xfrm>
            <a:off x="520700" y="3940216"/>
            <a:ext cx="11150600" cy="548009"/>
          </a:xfrm>
          <a:prstGeom prst="rect">
            <a:avLst/>
          </a:prstGeom>
        </p:spPr>
        <p:txBody>
          <a:bodyPr vert="horz" anchor="b" anchorCtr="0">
            <a:noAutofit/>
          </a:bodyPr>
          <a:lstStyle>
            <a:lvl1pPr algn="ctr">
              <a:lnSpc>
                <a:spcPct val="100000"/>
              </a:lnSpc>
              <a:defRPr sz="3600">
                <a:solidFill>
                  <a:schemeClr val="bg1"/>
                </a:solidFill>
              </a:defRPr>
            </a:lvl1pPr>
          </a:lstStyle>
          <a:p>
            <a:r>
              <a:rPr lang="en-GB" dirty="0"/>
              <a:t>Click to enter presentation title</a:t>
            </a:r>
          </a:p>
        </p:txBody>
      </p:sp>
      <p:sp>
        <p:nvSpPr>
          <p:cNvPr id="20" name="Subtitle 2"/>
          <p:cNvSpPr>
            <a:spLocks noGrp="1"/>
          </p:cNvSpPr>
          <p:nvPr>
            <p:ph type="subTitle" idx="1" hasCustomPrompt="1"/>
          </p:nvPr>
        </p:nvSpPr>
        <p:spPr>
          <a:xfrm>
            <a:off x="520700" y="4502943"/>
            <a:ext cx="11150600" cy="475200"/>
          </a:xfrm>
          <a:prstGeom prst="rect">
            <a:avLst/>
          </a:prstGeom>
        </p:spPr>
        <p:txBody>
          <a:bodyPr wrap="square" lIns="0" tIns="0" rIns="0" bIns="0" anchor="t" anchorCtr="0">
            <a:noAutofit/>
          </a:bodyPr>
          <a:lstStyle>
            <a:lvl1pPr marL="0" indent="0" algn="ctr">
              <a:spcBef>
                <a:spcPts val="0"/>
              </a:spcBef>
              <a:spcAft>
                <a:spcPts val="0"/>
              </a:spcAft>
              <a:buNone/>
              <a:defRPr sz="2400" i="0">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subtitle / presenter name</a:t>
            </a:r>
          </a:p>
        </p:txBody>
      </p:sp>
      <p:sp>
        <p:nvSpPr>
          <p:cNvPr id="5" name="Rectangle 4">
            <a:extLst>
              <a:ext uri="{FF2B5EF4-FFF2-40B4-BE49-F238E27FC236}">
                <a16:creationId xmlns:a16="http://schemas.microsoft.com/office/drawing/2014/main" id="{B081E81C-A3CE-333A-79BA-25D8F93FB564}"/>
              </a:ext>
            </a:extLst>
          </p:cNvPr>
          <p:cNvSpPr/>
          <p:nvPr userDrawn="1"/>
        </p:nvSpPr>
        <p:spPr bwMode="auto">
          <a:xfrm>
            <a:off x="11039475" y="6058694"/>
            <a:ext cx="862012" cy="317500"/>
          </a:xfrm>
          <a:prstGeom prst="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r" eaLnBrk="0" fontAlgn="auto" hangingPunct="0">
              <a:spcBef>
                <a:spcPts val="0"/>
              </a:spcBef>
              <a:spcAft>
                <a:spcPts val="0"/>
              </a:spcAft>
              <a:buClr>
                <a:schemeClr val="bg1"/>
              </a:buClr>
              <a:buFont typeface="Arial" pitchFamily="34" charset="0"/>
              <a:buNone/>
            </a:pPr>
            <a:r>
              <a:rPr lang="en-GB" sz="1000" b="1" kern="0" dirty="0">
                <a:solidFill>
                  <a:srgbClr val="FFFFFF"/>
                </a:solidFill>
                <a:latin typeface="+mn-lt"/>
              </a:rPr>
              <a:t>gsk.com</a:t>
            </a:r>
          </a:p>
        </p:txBody>
      </p:sp>
      <p:pic>
        <p:nvPicPr>
          <p:cNvPr id="7" name="Graphic 6">
            <a:extLst>
              <a:ext uri="{FF2B5EF4-FFF2-40B4-BE49-F238E27FC236}">
                <a16:creationId xmlns:a16="http://schemas.microsoft.com/office/drawing/2014/main" id="{8E1FA932-514A-C951-F952-F8A43667EAE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094470" y="6137672"/>
            <a:ext cx="159543" cy="159543"/>
          </a:xfrm>
          <a:prstGeom prst="rect">
            <a:avLst/>
          </a:prstGeom>
        </p:spPr>
      </p:pic>
      <p:sp>
        <p:nvSpPr>
          <p:cNvPr id="9" name="Text Placeholder 8">
            <a:extLst>
              <a:ext uri="{FF2B5EF4-FFF2-40B4-BE49-F238E27FC236}">
                <a16:creationId xmlns:a16="http://schemas.microsoft.com/office/drawing/2014/main" id="{C04D693C-2F89-1D26-FDEF-3BF8AB9EE532}"/>
              </a:ext>
            </a:extLst>
          </p:cNvPr>
          <p:cNvSpPr>
            <a:spLocks noGrp="1"/>
          </p:cNvSpPr>
          <p:nvPr>
            <p:ph type="body" sz="quarter" idx="11" hasCustomPrompt="1"/>
          </p:nvPr>
        </p:nvSpPr>
        <p:spPr>
          <a:xfrm>
            <a:off x="501650" y="230188"/>
            <a:ext cx="1817688" cy="163512"/>
          </a:xfrm>
        </p:spPr>
        <p:txBody>
          <a:bodyPr lIns="0" tIns="72000" rIns="0" bIns="72000" anchor="ctr">
            <a:noAutofit/>
          </a:bodyPr>
          <a:lstStyle>
            <a:lvl1pPr marL="0" indent="0">
              <a:buNone/>
              <a:defRPr sz="1000" b="1">
                <a:solidFill>
                  <a:schemeClr val="tx2"/>
                </a:solidFill>
              </a:defRPr>
            </a:lvl1pPr>
            <a:lvl2pPr marL="357542" indent="0">
              <a:buNone/>
              <a:defRPr>
                <a:solidFill>
                  <a:schemeClr val="bg1"/>
                </a:solidFill>
              </a:defRPr>
            </a:lvl2pPr>
            <a:lvl3pPr marL="719982" indent="0">
              <a:buNone/>
              <a:defRPr>
                <a:solidFill>
                  <a:schemeClr val="bg1"/>
                </a:solidFill>
              </a:defRPr>
            </a:lvl3pPr>
            <a:lvl4pPr marL="1081424" indent="0">
              <a:buNone/>
              <a:defRPr>
                <a:solidFill>
                  <a:schemeClr val="bg1"/>
                </a:solidFill>
              </a:defRPr>
            </a:lvl4pPr>
            <a:lvl5pPr marL="1439964" indent="0">
              <a:buNone/>
              <a:defRPr>
                <a:solidFill>
                  <a:schemeClr val="bg1"/>
                </a:solidFill>
              </a:defRPr>
            </a:lvl5pPr>
          </a:lstStyle>
          <a:p>
            <a:pPr lvl="0"/>
            <a:r>
              <a:rPr lang="en-US" dirty="0"/>
              <a:t>Click to insert date</a:t>
            </a:r>
          </a:p>
        </p:txBody>
      </p:sp>
      <p:pic>
        <p:nvPicPr>
          <p:cNvPr id="24" name="Picture 23" descr="Icon&#10;&#10;Description automatically generated with medium confidence">
            <a:extLst>
              <a:ext uri="{FF2B5EF4-FFF2-40B4-BE49-F238E27FC236}">
                <a16:creationId xmlns:a16="http://schemas.microsoft.com/office/drawing/2014/main" id="{40DDF016-D509-BED0-161C-B51B4CFCB42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10565064" y="0"/>
            <a:ext cx="1499542" cy="1500405"/>
          </a:xfrm>
          <a:prstGeom prst="rect">
            <a:avLst/>
          </a:prstGeom>
        </p:spPr>
      </p:pic>
    </p:spTree>
    <p:extLst>
      <p:ext uri="{BB962C8B-B14F-4D97-AF65-F5344CB8AC3E}">
        <p14:creationId xmlns:p14="http://schemas.microsoft.com/office/powerpoint/2010/main" val="366571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44152BBA-B0F3-390F-177B-A659A0DA6DDB}"/>
              </a:ext>
            </a:extLst>
          </p:cNvPr>
          <p:cNvSpPr>
            <a:spLocks noGrp="1"/>
          </p:cNvSpPr>
          <p:nvPr>
            <p:ph type="body" sz="quarter" idx="25" hasCustomPrompt="1"/>
          </p:nvPr>
        </p:nvSpPr>
        <p:spPr>
          <a:xfrm>
            <a:off x="365125" y="1303338"/>
            <a:ext cx="3652838" cy="4477804"/>
          </a:xfrm>
          <a:prstGeom prst="roundRect">
            <a:avLst>
              <a:gd name="adj" fmla="val 4585"/>
            </a:avLst>
          </a:prstGeom>
          <a:solidFill>
            <a:schemeClr val="tx2"/>
          </a:solidFill>
          <a:ln>
            <a:noFill/>
          </a:ln>
        </p:spPr>
        <p:txBody>
          <a:bodyPr wrap="square">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TEXT content ONLY. </a:t>
            </a:r>
            <a:br>
              <a:rPr lang="en-US" dirty="0"/>
            </a:br>
            <a:r>
              <a:rPr lang="en-US" dirty="0"/>
              <a:t>If text content appears outside of the grey placeholder please reduce the size of the font.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 Placeholder 5"/>
          <p:cNvSpPr>
            <a:spLocks noGrp="1"/>
          </p:cNvSpPr>
          <p:nvPr>
            <p:ph type="body" sz="quarter" idx="20" hasCustomPrompt="1"/>
          </p:nvPr>
        </p:nvSpPr>
        <p:spPr>
          <a:xfrm>
            <a:off x="365125" y="5791943"/>
            <a:ext cx="3652837" cy="298800"/>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a:t>Insert Source text here</a:t>
            </a:r>
            <a:endParaRPr lang="en-GB" dirty="0"/>
          </a:p>
        </p:txBody>
      </p:sp>
      <p:sp>
        <p:nvSpPr>
          <p:cNvPr id="6" name="Date Placeholder 5">
            <a:extLst>
              <a:ext uri="{FF2B5EF4-FFF2-40B4-BE49-F238E27FC236}">
                <a16:creationId xmlns:a16="http://schemas.microsoft.com/office/drawing/2014/main" id="{101A55F3-CAC9-450A-8B8C-0D0326082407}"/>
              </a:ext>
            </a:extLst>
          </p:cNvPr>
          <p:cNvSpPr>
            <a:spLocks noGrp="1"/>
          </p:cNvSpPr>
          <p:nvPr>
            <p:ph type="dt" sz="half" idx="21"/>
          </p:nvPr>
        </p:nvSpPr>
        <p:spPr/>
        <p:txBody>
          <a:bodyPr/>
          <a:lstStyle/>
          <a:p>
            <a:fld id="{39AF67FF-E09E-42E7-8CF4-0C88178FECBB}" type="datetime4">
              <a:rPr lang="en-GB" smtClean="0"/>
              <a:t>14 September 2023</a:t>
            </a:fld>
            <a:endParaRPr lang="en-GB" dirty="0"/>
          </a:p>
        </p:txBody>
      </p:sp>
      <p:sp>
        <p:nvSpPr>
          <p:cNvPr id="7" name="Footer Placeholder 6">
            <a:extLst>
              <a:ext uri="{FF2B5EF4-FFF2-40B4-BE49-F238E27FC236}">
                <a16:creationId xmlns:a16="http://schemas.microsoft.com/office/drawing/2014/main" id="{FA6F4AF4-B7CB-44A2-A774-A5EE13FDE7C2}"/>
              </a:ext>
            </a:extLst>
          </p:cNvPr>
          <p:cNvSpPr>
            <a:spLocks noGrp="1"/>
          </p:cNvSpPr>
          <p:nvPr>
            <p:ph type="ftr" sz="quarter" idx="22"/>
          </p:nvPr>
        </p:nvSpPr>
        <p:spPr/>
        <p:txBody>
          <a:bodyPr/>
          <a:lstStyle/>
          <a:p>
            <a:endParaRPr lang="en-GB" dirty="0"/>
          </a:p>
        </p:txBody>
      </p:sp>
      <p:sp>
        <p:nvSpPr>
          <p:cNvPr id="8" name="Slide Number Placeholder 7">
            <a:extLst>
              <a:ext uri="{FF2B5EF4-FFF2-40B4-BE49-F238E27FC236}">
                <a16:creationId xmlns:a16="http://schemas.microsoft.com/office/drawing/2014/main" id="{1A690446-B95A-4BA4-8B97-68649C262B11}"/>
              </a:ext>
            </a:extLst>
          </p:cNvPr>
          <p:cNvSpPr>
            <a:spLocks noGrp="1"/>
          </p:cNvSpPr>
          <p:nvPr>
            <p:ph type="sldNum" sz="quarter" idx="23"/>
          </p:nvPr>
        </p:nvSpPr>
        <p:spPr/>
        <p:txBody>
          <a:bodyPr/>
          <a:lstStyle/>
          <a:p>
            <a:fld id="{9F9F533D-B52E-4A2F-BF72-0ADD2D94BD75}" type="slidenum">
              <a:rPr lang="en-GB" smtClean="0"/>
              <a:pPr/>
              <a:t>‹#›</a:t>
            </a:fld>
            <a:endParaRPr lang="en-GB" dirty="0"/>
          </a:p>
        </p:txBody>
      </p:sp>
      <p:sp>
        <p:nvSpPr>
          <p:cNvPr id="19" name="Text Placeholder 5"/>
          <p:cNvSpPr>
            <a:spLocks noGrp="1"/>
          </p:cNvSpPr>
          <p:nvPr>
            <p:ph type="body" sz="quarter" idx="19" hasCustomPrompt="1"/>
          </p:nvPr>
        </p:nvSpPr>
        <p:spPr>
          <a:xfrm>
            <a:off x="4270374" y="5791943"/>
            <a:ext cx="7554913" cy="299295"/>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a:t>Insert Source text here</a:t>
            </a:r>
            <a:endParaRPr lang="en-GB" dirty="0"/>
          </a:p>
        </p:txBody>
      </p:sp>
      <p:sp>
        <p:nvSpPr>
          <p:cNvPr id="3" name="Text Placeholder 2">
            <a:extLst>
              <a:ext uri="{FF2B5EF4-FFF2-40B4-BE49-F238E27FC236}">
                <a16:creationId xmlns:a16="http://schemas.microsoft.com/office/drawing/2014/main" id="{3B643D66-CBAC-8A3C-D941-445E2D7EFCEE}"/>
              </a:ext>
            </a:extLst>
          </p:cNvPr>
          <p:cNvSpPr>
            <a:spLocks noGrp="1"/>
          </p:cNvSpPr>
          <p:nvPr>
            <p:ph type="body" sz="quarter" idx="24" hasCustomPrompt="1"/>
          </p:nvPr>
        </p:nvSpPr>
        <p:spPr>
          <a:xfrm>
            <a:off x="4270374" y="1303338"/>
            <a:ext cx="7554913" cy="4478337"/>
          </a:xfrm>
        </p:spPr>
        <p:txBody>
          <a:bodyPr lIns="252000" tIns="234000" rIns="0" bIns="180000">
            <a:noAutofit/>
          </a:bodyPr>
          <a:lstStyle>
            <a:lvl1pPr>
              <a:defRPr/>
            </a:lvl1pPr>
          </a:lstStyle>
          <a:p>
            <a:pPr lvl="0"/>
            <a:r>
              <a:rPr lang="en-US" dirty="0"/>
              <a:t>Click to enter TEXT content ONLY.</a:t>
            </a:r>
            <a:br>
              <a:rPr lang="en-US" dirty="0"/>
            </a:br>
            <a:r>
              <a:rPr lang="en-US" dirty="0"/>
              <a:t>If text content appears too large please reduce the size of the font.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8C40724D-5874-C573-BE68-E74D3056C42C}"/>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2" name="Subtitle 2">
            <a:extLst>
              <a:ext uri="{FF2B5EF4-FFF2-40B4-BE49-F238E27FC236}">
                <a16:creationId xmlns:a16="http://schemas.microsoft.com/office/drawing/2014/main" id="{6DDC75F0-FC33-50C5-4836-14CADF87FA85}"/>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6" name="Freeform: Shape 15">
            <a:extLst>
              <a:ext uri="{FF2B5EF4-FFF2-40B4-BE49-F238E27FC236}">
                <a16:creationId xmlns:a16="http://schemas.microsoft.com/office/drawing/2014/main" id="{7ED293B4-51DD-6A15-3268-DC88E0FC951D}"/>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4" name="Freeform: Shape 13">
            <a:extLst>
              <a:ext uri="{FF2B5EF4-FFF2-40B4-BE49-F238E27FC236}">
                <a16:creationId xmlns:a16="http://schemas.microsoft.com/office/drawing/2014/main" id="{17107491-B576-4FBA-DF55-410D54CA7B16}"/>
              </a:ext>
            </a:extLst>
          </p:cNvPr>
          <p:cNvSpPr/>
          <p:nvPr userDrawn="1"/>
        </p:nvSpPr>
        <p:spPr>
          <a:xfrm>
            <a:off x="4017963" y="1820564"/>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223832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1A35D6C9-1CA0-9878-3F7C-4F790C689C5F}"/>
              </a:ext>
            </a:extLst>
          </p:cNvPr>
          <p:cNvSpPr>
            <a:spLocks noGrp="1"/>
          </p:cNvSpPr>
          <p:nvPr>
            <p:ph type="body" sz="quarter" idx="36" hasCustomPrompt="1"/>
          </p:nvPr>
        </p:nvSpPr>
        <p:spPr>
          <a:xfrm>
            <a:off x="6223000" y="1303338"/>
            <a:ext cx="5602288" cy="4488605"/>
          </a:xfrm>
          <a:prstGeom prst="roundRect">
            <a:avLst>
              <a:gd name="adj" fmla="val 4253"/>
            </a:avLst>
          </a:prstGeom>
          <a:solidFill>
            <a:schemeClr val="bg1">
              <a:lumMod val="95000"/>
            </a:schemeClr>
          </a:solidFill>
          <a:ln>
            <a:noFill/>
          </a:ln>
        </p:spPr>
        <p:txBody>
          <a:bodyPr wrap="square" tIns="1080000">
            <a:noAutofit/>
          </a:bodyPr>
          <a:lstStyle>
            <a:lvl1pPr>
              <a:defRPr/>
            </a:lvl1pPr>
          </a:lstStyle>
          <a:p>
            <a:pPr lvl="0"/>
            <a:r>
              <a:rPr lang="en-US" dirty="0"/>
              <a:t>Click to enter TEXT content ONLY.</a:t>
            </a:r>
            <a:br>
              <a:rPr lang="en-US" dirty="0"/>
            </a:br>
            <a:r>
              <a:rPr lang="en-US" dirty="0"/>
              <a:t>If text appears outside of grey placeholder please reduce the size of the font.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ext Placeholder 21">
            <a:extLst>
              <a:ext uri="{FF2B5EF4-FFF2-40B4-BE49-F238E27FC236}">
                <a16:creationId xmlns:a16="http://schemas.microsoft.com/office/drawing/2014/main" id="{3637B329-27DE-51CE-F4B6-EB1199B2177F}"/>
              </a:ext>
            </a:extLst>
          </p:cNvPr>
          <p:cNvSpPr>
            <a:spLocks noGrp="1"/>
          </p:cNvSpPr>
          <p:nvPr>
            <p:ph type="body" sz="quarter" idx="35" hasCustomPrompt="1"/>
          </p:nvPr>
        </p:nvSpPr>
        <p:spPr>
          <a:xfrm>
            <a:off x="365125" y="1303338"/>
            <a:ext cx="5601600" cy="4488605"/>
          </a:xfrm>
          <a:prstGeom prst="roundRect">
            <a:avLst>
              <a:gd name="adj" fmla="val 3915"/>
            </a:avLst>
          </a:prstGeom>
          <a:solidFill>
            <a:schemeClr val="bg1">
              <a:lumMod val="95000"/>
            </a:schemeClr>
          </a:solidFill>
          <a:ln>
            <a:noFill/>
          </a:ln>
        </p:spPr>
        <p:txBody>
          <a:bodyPr wrap="square" tIns="1080000">
            <a:noAutofit/>
          </a:bodyPr>
          <a:lstStyle>
            <a:lvl1pPr>
              <a:defRPr/>
            </a:lvl1pPr>
          </a:lstStyle>
          <a:p>
            <a:pPr lvl="0"/>
            <a:r>
              <a:rPr lang="en-US" dirty="0"/>
              <a:t>Click to enter TEXT content ONLY.</a:t>
            </a:r>
            <a:br>
              <a:rPr lang="en-US" dirty="0"/>
            </a:br>
            <a:r>
              <a:rPr lang="en-US" dirty="0"/>
              <a:t>If text appears outside of grey placeholder please reduce the size of the font.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5"/>
          <p:cNvSpPr>
            <a:spLocks noGrp="1"/>
          </p:cNvSpPr>
          <p:nvPr>
            <p:ph type="body" sz="quarter" idx="31" hasCustomPrompt="1"/>
          </p:nvPr>
        </p:nvSpPr>
        <p:spPr>
          <a:xfrm>
            <a:off x="365125" y="5791943"/>
            <a:ext cx="5607050" cy="299295"/>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dirty="0"/>
              <a:t>Insert Source text here</a:t>
            </a:r>
          </a:p>
        </p:txBody>
      </p:sp>
      <p:sp>
        <p:nvSpPr>
          <p:cNvPr id="24" name="Text Placeholder 5"/>
          <p:cNvSpPr>
            <a:spLocks noGrp="1"/>
          </p:cNvSpPr>
          <p:nvPr>
            <p:ph type="body" sz="quarter" idx="20" hasCustomPrompt="1"/>
          </p:nvPr>
        </p:nvSpPr>
        <p:spPr>
          <a:xfrm>
            <a:off x="6216325" y="5792438"/>
            <a:ext cx="5608963" cy="298800"/>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dirty="0"/>
              <a:t>Insert Source text here</a:t>
            </a:r>
          </a:p>
        </p:txBody>
      </p:sp>
      <p:sp>
        <p:nvSpPr>
          <p:cNvPr id="4" name="Date Placeholder 3">
            <a:extLst>
              <a:ext uri="{FF2B5EF4-FFF2-40B4-BE49-F238E27FC236}">
                <a16:creationId xmlns:a16="http://schemas.microsoft.com/office/drawing/2014/main" id="{888E3DBB-00A9-4F08-A07C-9ED9733E007D}"/>
              </a:ext>
            </a:extLst>
          </p:cNvPr>
          <p:cNvSpPr>
            <a:spLocks noGrp="1"/>
          </p:cNvSpPr>
          <p:nvPr>
            <p:ph type="dt" sz="half" idx="32"/>
          </p:nvPr>
        </p:nvSpPr>
        <p:spPr/>
        <p:txBody>
          <a:bodyPr/>
          <a:lstStyle/>
          <a:p>
            <a:fld id="{D2390426-9D2D-4F00-A428-511448A9836C}" type="datetime4">
              <a:rPr lang="en-GB" smtClean="0"/>
              <a:t>14 September 2023</a:t>
            </a:fld>
            <a:endParaRPr lang="en-GB" dirty="0"/>
          </a:p>
        </p:txBody>
      </p:sp>
      <p:sp>
        <p:nvSpPr>
          <p:cNvPr id="5" name="Footer Placeholder 4">
            <a:extLst>
              <a:ext uri="{FF2B5EF4-FFF2-40B4-BE49-F238E27FC236}">
                <a16:creationId xmlns:a16="http://schemas.microsoft.com/office/drawing/2014/main" id="{6EE37A7E-4BE8-4B01-BC5B-6FE33BA2DB0A}"/>
              </a:ext>
            </a:extLst>
          </p:cNvPr>
          <p:cNvSpPr>
            <a:spLocks noGrp="1"/>
          </p:cNvSpPr>
          <p:nvPr>
            <p:ph type="ftr" sz="quarter" idx="33"/>
          </p:nvPr>
        </p:nvSpPr>
        <p:spPr/>
        <p:txBody>
          <a:bodyPr/>
          <a:lstStyle/>
          <a:p>
            <a:endParaRPr lang="en-GB" dirty="0"/>
          </a:p>
        </p:txBody>
      </p:sp>
      <p:sp>
        <p:nvSpPr>
          <p:cNvPr id="9" name="Slide Number Placeholder 8">
            <a:extLst>
              <a:ext uri="{FF2B5EF4-FFF2-40B4-BE49-F238E27FC236}">
                <a16:creationId xmlns:a16="http://schemas.microsoft.com/office/drawing/2014/main" id="{2D87596A-DFCB-4141-B4D9-E82973630099}"/>
              </a:ext>
            </a:extLst>
          </p:cNvPr>
          <p:cNvSpPr>
            <a:spLocks noGrp="1"/>
          </p:cNvSpPr>
          <p:nvPr>
            <p:ph type="sldNum" sz="quarter" idx="34"/>
          </p:nvPr>
        </p:nvSpPr>
        <p:spPr/>
        <p:txBody>
          <a:bodyPr/>
          <a:lstStyle/>
          <a:p>
            <a:fld id="{9F9F533D-B52E-4A2F-BF72-0ADD2D94BD75}" type="slidenum">
              <a:rPr lang="en-GB" smtClean="0"/>
              <a:pPr/>
              <a:t>‹#›</a:t>
            </a:fld>
            <a:endParaRPr lang="en-GB" dirty="0"/>
          </a:p>
        </p:txBody>
      </p:sp>
      <p:sp>
        <p:nvSpPr>
          <p:cNvPr id="29" name="Text Placeholder 2">
            <a:extLst>
              <a:ext uri="{FF2B5EF4-FFF2-40B4-BE49-F238E27FC236}">
                <a16:creationId xmlns:a16="http://schemas.microsoft.com/office/drawing/2014/main" id="{ED8B1503-3382-4C3A-A672-A88D048E0DA0}"/>
              </a:ext>
            </a:extLst>
          </p:cNvPr>
          <p:cNvSpPr>
            <a:spLocks noGrp="1"/>
          </p:cNvSpPr>
          <p:nvPr>
            <p:ph type="body" idx="19" hasCustomPrompt="1"/>
          </p:nvPr>
        </p:nvSpPr>
        <p:spPr>
          <a:xfrm>
            <a:off x="532525" y="1454538"/>
            <a:ext cx="5266800" cy="781200"/>
          </a:xfrm>
          <a:prstGeom prst="rect">
            <a:avLst/>
          </a:prstGeom>
        </p:spPr>
        <p:txBody>
          <a:bodyPr wrap="square" lIns="0" tIns="72000" rIns="0" bIns="72000" anchor="t" anchorCtr="0">
            <a:noAutofit/>
          </a:bodyPr>
          <a:lstStyle>
            <a:lvl1pPr marL="0" indent="0">
              <a:spcBef>
                <a:spcPts val="0"/>
              </a:spcBef>
              <a:spcAft>
                <a:spcPts val="0"/>
              </a:spcAft>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enter</a:t>
            </a:r>
            <a:br>
              <a:rPr lang="en-GB" dirty="0"/>
            </a:br>
            <a:r>
              <a:rPr lang="en-GB" dirty="0"/>
              <a:t>subheading text</a:t>
            </a:r>
          </a:p>
        </p:txBody>
      </p:sp>
      <p:sp>
        <p:nvSpPr>
          <p:cNvPr id="30" name="Text Placeholder 2">
            <a:extLst>
              <a:ext uri="{FF2B5EF4-FFF2-40B4-BE49-F238E27FC236}">
                <a16:creationId xmlns:a16="http://schemas.microsoft.com/office/drawing/2014/main" id="{7CC1C57B-5831-4901-8605-655DBB075B25}"/>
              </a:ext>
            </a:extLst>
          </p:cNvPr>
          <p:cNvSpPr>
            <a:spLocks noGrp="1"/>
          </p:cNvSpPr>
          <p:nvPr>
            <p:ph type="body" idx="21" hasCustomPrompt="1"/>
          </p:nvPr>
        </p:nvSpPr>
        <p:spPr>
          <a:xfrm>
            <a:off x="6391644" y="1454538"/>
            <a:ext cx="5265000" cy="781200"/>
          </a:xfrm>
          <a:prstGeom prst="rect">
            <a:avLst/>
          </a:prstGeom>
        </p:spPr>
        <p:txBody>
          <a:bodyPr wrap="square" lIns="0" tIns="72000" rIns="0" bIns="72000" anchor="t" anchorCtr="0">
            <a:noAutofit/>
          </a:bodyPr>
          <a:lstStyle>
            <a:lvl1pPr marL="0" indent="0">
              <a:spcBef>
                <a:spcPts val="0"/>
              </a:spcBef>
              <a:spcAft>
                <a:spcPts val="0"/>
              </a:spcAft>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enter</a:t>
            </a:r>
            <a:br>
              <a:rPr lang="en-GB" dirty="0"/>
            </a:br>
            <a:r>
              <a:rPr lang="en-GB" dirty="0"/>
              <a:t>subheading text</a:t>
            </a:r>
          </a:p>
        </p:txBody>
      </p:sp>
      <p:sp>
        <p:nvSpPr>
          <p:cNvPr id="15" name="Title 1">
            <a:extLst>
              <a:ext uri="{FF2B5EF4-FFF2-40B4-BE49-F238E27FC236}">
                <a16:creationId xmlns:a16="http://schemas.microsoft.com/office/drawing/2014/main" id="{2B8AF01B-B7EE-69F0-3113-1E07C2D58722}"/>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A10D87C1-85C7-40B7-3EF5-0997E04A30BF}"/>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7" name="Freeform: Shape 16">
            <a:extLst>
              <a:ext uri="{FF2B5EF4-FFF2-40B4-BE49-F238E27FC236}">
                <a16:creationId xmlns:a16="http://schemas.microsoft.com/office/drawing/2014/main" id="{00DBE383-AB10-CC3B-D342-10443E02C937}"/>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361803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Title and Subtitle (16x9)">
    <p:spTree>
      <p:nvGrpSpPr>
        <p:cNvPr id="1" name=""/>
        <p:cNvGrpSpPr/>
        <p:nvPr/>
      </p:nvGrpSpPr>
      <p:grpSpPr>
        <a:xfrm>
          <a:off x="0" y="0"/>
          <a:ext cx="0" cy="0"/>
          <a:chOff x="0" y="0"/>
          <a:chExt cx="0" cy="0"/>
        </a:xfrm>
      </p:grpSpPr>
      <p:sp>
        <p:nvSpPr>
          <p:cNvPr id="6" name="Media Placeholder 5"/>
          <p:cNvSpPr>
            <a:spLocks noGrp="1" noChangeAspect="1"/>
          </p:cNvSpPr>
          <p:nvPr>
            <p:ph type="media" sz="quarter" idx="12" hasCustomPrompt="1"/>
          </p:nvPr>
        </p:nvSpPr>
        <p:spPr>
          <a:xfrm>
            <a:off x="2106790" y="1303338"/>
            <a:ext cx="7978421" cy="4487862"/>
          </a:xfrm>
          <a:prstGeom prst="roundRect">
            <a:avLst>
              <a:gd name="adj" fmla="val 3818"/>
            </a:avLst>
          </a:prstGeom>
          <a:solidFill>
            <a:schemeClr val="bg1">
              <a:lumMod val="95000"/>
            </a:schemeClr>
          </a:solidFill>
          <a:ln>
            <a:noFill/>
          </a:ln>
        </p:spPr>
        <p:txBody>
          <a:bodyPr lIns="108000" tIns="1008000">
            <a:noAutofit/>
          </a:bodyPr>
          <a:lstStyle>
            <a:lvl1pPr marL="0" indent="0" algn="ctr">
              <a:buNone/>
              <a:defRPr sz="2200" baseline="0">
                <a:solidFill>
                  <a:schemeClr val="tx1"/>
                </a:solidFill>
              </a:defRPr>
            </a:lvl1pPr>
          </a:lstStyle>
          <a:p>
            <a:r>
              <a:rPr lang="en-GB" dirty="0"/>
              <a:t>[Click on the film icon to insert video]</a:t>
            </a:r>
          </a:p>
        </p:txBody>
      </p:sp>
      <p:sp>
        <p:nvSpPr>
          <p:cNvPr id="3" name="Date Placeholder 2">
            <a:extLst>
              <a:ext uri="{FF2B5EF4-FFF2-40B4-BE49-F238E27FC236}">
                <a16:creationId xmlns:a16="http://schemas.microsoft.com/office/drawing/2014/main" id="{EFF92204-289D-4897-A24D-92B4E89E417A}"/>
              </a:ext>
            </a:extLst>
          </p:cNvPr>
          <p:cNvSpPr>
            <a:spLocks noGrp="1"/>
          </p:cNvSpPr>
          <p:nvPr>
            <p:ph type="dt" sz="half" idx="15"/>
          </p:nvPr>
        </p:nvSpPr>
        <p:spPr/>
        <p:txBody>
          <a:bodyPr/>
          <a:lstStyle/>
          <a:p>
            <a:fld id="{8E42D3BA-5EF1-4DB6-ACB2-E19A79A4A64E}" type="datetime4">
              <a:rPr lang="en-GB" smtClean="0"/>
              <a:t>14 September 2023</a:t>
            </a:fld>
            <a:endParaRPr lang="en-GB" dirty="0"/>
          </a:p>
        </p:txBody>
      </p:sp>
      <p:sp>
        <p:nvSpPr>
          <p:cNvPr id="4" name="Footer Placeholder 3">
            <a:extLst>
              <a:ext uri="{FF2B5EF4-FFF2-40B4-BE49-F238E27FC236}">
                <a16:creationId xmlns:a16="http://schemas.microsoft.com/office/drawing/2014/main" id="{9D8A5764-43D8-49B1-8CCF-1E44D258B4F9}"/>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2BA25ACE-65A6-48E3-AD24-12A240BC4B44}"/>
              </a:ext>
            </a:extLst>
          </p:cNvPr>
          <p:cNvSpPr>
            <a:spLocks noGrp="1"/>
          </p:cNvSpPr>
          <p:nvPr>
            <p:ph type="sldNum" sz="quarter" idx="17"/>
          </p:nvPr>
        </p:nvSpPr>
        <p:spPr/>
        <p:txBody>
          <a:bodyPr/>
          <a:lstStyle/>
          <a:p>
            <a:fld id="{9F9F533D-B52E-4A2F-BF72-0ADD2D94BD75}" type="slidenum">
              <a:rPr lang="en-GB" smtClean="0"/>
              <a:pPr/>
              <a:t>‹#›</a:t>
            </a:fld>
            <a:endParaRPr lang="en-GB" dirty="0"/>
          </a:p>
        </p:txBody>
      </p:sp>
      <p:sp>
        <p:nvSpPr>
          <p:cNvPr id="11" name="Title 1">
            <a:extLst>
              <a:ext uri="{FF2B5EF4-FFF2-40B4-BE49-F238E27FC236}">
                <a16:creationId xmlns:a16="http://schemas.microsoft.com/office/drawing/2014/main" id="{BF9DC526-9754-7DE6-EAC5-B9EB6B6E3CF3}"/>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2" name="Subtitle 2">
            <a:extLst>
              <a:ext uri="{FF2B5EF4-FFF2-40B4-BE49-F238E27FC236}">
                <a16:creationId xmlns:a16="http://schemas.microsoft.com/office/drawing/2014/main" id="{F9C0347F-097D-6010-8D87-88D141F8B2FC}"/>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3" name="Text Placeholder 5">
            <a:extLst>
              <a:ext uri="{FF2B5EF4-FFF2-40B4-BE49-F238E27FC236}">
                <a16:creationId xmlns:a16="http://schemas.microsoft.com/office/drawing/2014/main" id="{A123D2E9-B2C7-255F-E578-0BCEF8C8BFCD}"/>
              </a:ext>
            </a:extLst>
          </p:cNvPr>
          <p:cNvSpPr>
            <a:spLocks noGrp="1"/>
          </p:cNvSpPr>
          <p:nvPr>
            <p:ph type="body" sz="quarter" idx="18" hasCustomPrompt="1"/>
          </p:nvPr>
        </p:nvSpPr>
        <p:spPr>
          <a:xfrm>
            <a:off x="365125" y="5792438"/>
            <a:ext cx="11460163" cy="298800"/>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a:t>Insert Source text here</a:t>
            </a:r>
            <a:endParaRPr lang="en-GB" dirty="0"/>
          </a:p>
        </p:txBody>
      </p:sp>
      <p:sp>
        <p:nvSpPr>
          <p:cNvPr id="15" name="Freeform: Shape 14">
            <a:extLst>
              <a:ext uri="{FF2B5EF4-FFF2-40B4-BE49-F238E27FC236}">
                <a16:creationId xmlns:a16="http://schemas.microsoft.com/office/drawing/2014/main" id="{73180677-148E-F381-0168-9327D51EF5CE}"/>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28513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ideo Widescreen (16x9)">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5344A2-1C9C-FB10-07A8-CED6CF027454}"/>
              </a:ext>
            </a:extLst>
          </p:cNvPr>
          <p:cNvSpPr>
            <a:spLocks noGrp="1"/>
          </p:cNvSpPr>
          <p:nvPr>
            <p:ph type="sldNum" sz="quarter" idx="15"/>
          </p:nvPr>
        </p:nvSpPr>
        <p:spPr/>
        <p:txBody>
          <a:bodyPr/>
          <a:lstStyle/>
          <a:p>
            <a:fld id="{9F9F533D-B52E-4A2F-BF72-0ADD2D94BD75}" type="slidenum">
              <a:rPr lang="en-GB" smtClean="0"/>
              <a:pPr/>
              <a:t>‹#›</a:t>
            </a:fld>
            <a:endParaRPr lang="en-GB" dirty="0"/>
          </a:p>
        </p:txBody>
      </p:sp>
      <p:sp>
        <p:nvSpPr>
          <p:cNvPr id="5" name="Media Placeholder 5"/>
          <p:cNvSpPr>
            <a:spLocks noGrp="1" noChangeAspect="1"/>
          </p:cNvSpPr>
          <p:nvPr>
            <p:ph type="media" sz="quarter" idx="12" hasCustomPrompt="1"/>
          </p:nvPr>
        </p:nvSpPr>
        <p:spPr>
          <a:xfrm>
            <a:off x="242888" y="242888"/>
            <a:ext cx="11352439" cy="6384013"/>
          </a:xfrm>
          <a:prstGeom prst="roundRect">
            <a:avLst>
              <a:gd name="adj" fmla="val 2727"/>
            </a:avLst>
          </a:prstGeom>
          <a:solidFill>
            <a:schemeClr val="bg1">
              <a:lumMod val="95000"/>
            </a:schemeClr>
          </a:solidFill>
          <a:ln>
            <a:noFill/>
          </a:ln>
        </p:spPr>
        <p:txBody>
          <a:bodyPr lIns="108000" tIns="108000" bIns="1224000" anchor="ctr">
            <a:noAutofit/>
          </a:bodyPr>
          <a:lstStyle>
            <a:lvl1pPr marL="0" indent="0" algn="ctr">
              <a:buNone/>
              <a:defRPr sz="2200" i="0" baseline="0">
                <a:solidFill>
                  <a:schemeClr val="tx1"/>
                </a:solidFill>
              </a:defRPr>
            </a:lvl1pPr>
          </a:lstStyle>
          <a:p>
            <a:r>
              <a:rPr lang="en-GB" dirty="0"/>
              <a:t>[Click on the film icon to insert video]</a:t>
            </a:r>
          </a:p>
        </p:txBody>
      </p:sp>
    </p:spTree>
    <p:extLst>
      <p:ext uri="{BB962C8B-B14F-4D97-AF65-F5344CB8AC3E}">
        <p14:creationId xmlns:p14="http://schemas.microsoft.com/office/powerpoint/2010/main" val="259932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Text 1">
    <p:spTree>
      <p:nvGrpSpPr>
        <p:cNvPr id="1" name=""/>
        <p:cNvGrpSpPr/>
        <p:nvPr/>
      </p:nvGrpSpPr>
      <p:grpSpPr>
        <a:xfrm>
          <a:off x="0" y="0"/>
          <a:ext cx="0" cy="0"/>
          <a:chOff x="0" y="0"/>
          <a:chExt cx="0" cy="0"/>
        </a:xfrm>
      </p:grpSpPr>
      <p:sp>
        <p:nvSpPr>
          <p:cNvPr id="13" name="Picture Placeholder 8"/>
          <p:cNvSpPr>
            <a:spLocks noGrp="1"/>
          </p:cNvSpPr>
          <p:nvPr>
            <p:ph type="pic" sz="quarter" idx="14" hasCustomPrompt="1"/>
          </p:nvPr>
        </p:nvSpPr>
        <p:spPr>
          <a:xfrm>
            <a:off x="8172451" y="1303338"/>
            <a:ext cx="3652838" cy="4787862"/>
          </a:xfrm>
          <a:prstGeom prst="roundRect">
            <a:avLst>
              <a:gd name="adj" fmla="val 4782"/>
            </a:avLst>
          </a:prstGeom>
          <a:solidFill>
            <a:schemeClr val="bg1">
              <a:lumMod val="95000"/>
            </a:schemeClr>
          </a:solidFill>
          <a:ln>
            <a:noFill/>
          </a:ln>
        </p:spPr>
        <p:txBody>
          <a:bodyPr lIns="180000" tIns="576000" bIns="72000" anchor="ctr">
            <a:noAutofit/>
          </a:bodyPr>
          <a:lstStyle>
            <a:lvl1pPr marL="0" indent="0" algn="ctr">
              <a:buNone/>
              <a:defRPr sz="20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r>
              <a:rPr lang="en-GB" dirty="0"/>
              <a:t>[The image can then be scaled within the frame by using the ‘Crop’ feature in the ‘Picture Format’ tab of the ribbon.</a:t>
            </a:r>
            <a:r>
              <a:rPr lang="en-US" dirty="0"/>
              <a:t> Right click on image to add/edit alt text</a:t>
            </a:r>
            <a:r>
              <a:rPr lang="en-GB" dirty="0"/>
              <a:t>]</a:t>
            </a:r>
          </a:p>
        </p:txBody>
      </p:sp>
      <p:sp>
        <p:nvSpPr>
          <p:cNvPr id="9" name="Text Placeholder 6"/>
          <p:cNvSpPr>
            <a:spLocks noGrp="1"/>
          </p:cNvSpPr>
          <p:nvPr>
            <p:ph type="body" sz="quarter" idx="13" hasCustomPrompt="1"/>
          </p:nvPr>
        </p:nvSpPr>
        <p:spPr>
          <a:xfrm>
            <a:off x="365125" y="1304101"/>
            <a:ext cx="7554913" cy="4490737"/>
          </a:xfrm>
          <a:prstGeom prst="rect">
            <a:avLst/>
          </a:prstGeom>
        </p:spPr>
        <p:txBody>
          <a:bodyPr lIns="0" tIns="180000" rIns="0" bIns="180000">
            <a:noAutofit/>
          </a:bodyPr>
          <a:lstStyle>
            <a:lvl1pPr marL="359991" indent="-359991">
              <a:buClr>
                <a:schemeClr val="tx2"/>
              </a:buClr>
              <a:buFont typeface="Arial" panose="020B0604020202020204" pitchFamily="34" charset="0"/>
              <a:buChar char="•"/>
              <a:defRPr/>
            </a:lvl1pPr>
            <a:lvl2pPr marL="717533" indent="-359991">
              <a:buClr>
                <a:schemeClr val="tx1"/>
              </a:buClr>
              <a:buFont typeface="Arial" panose="020B0604020202020204" pitchFamily="34" charset="0"/>
              <a:buChar char="-"/>
              <a:defRPr/>
            </a:lvl2pPr>
            <a:lvl3pPr marL="1079973" indent="-359991">
              <a:buClr>
                <a:schemeClr val="tx1"/>
              </a:buClr>
              <a:buFont typeface="Arial" panose="020B0604020202020204" pitchFamily="34" charset="0"/>
              <a:buChar char="-"/>
              <a:defRPr/>
            </a:lvl3pPr>
            <a:lvl4pPr marL="1441415" indent="-359991">
              <a:buClr>
                <a:schemeClr val="tx1"/>
              </a:buClr>
              <a:buFont typeface="Arial" panose="020B0604020202020204" pitchFamily="34" charset="0"/>
              <a:buChar char="-"/>
              <a:defRPr/>
            </a:lvl4pPr>
            <a:lvl5pPr marL="1799955" indent="-359991">
              <a:buClr>
                <a:schemeClr val="tx1"/>
              </a:buClr>
              <a:buFont typeface="Arial" panose="020B0604020202020204" pitchFamily="34" charset="0"/>
              <a:buChar char="-"/>
              <a:defRPr/>
            </a:lvl5pPr>
          </a:lstStyle>
          <a:p>
            <a:pPr lvl="0"/>
            <a:r>
              <a:rPr lang="en-GB" dirty="0"/>
              <a:t>Click to enter text content.</a:t>
            </a:r>
            <a:br>
              <a:rPr lang="en-GB" dirty="0"/>
            </a:br>
            <a:r>
              <a:rPr lang="en-US" dirty="0"/>
              <a:t>If text content appears too large please reduce the size of the font.</a:t>
            </a:r>
            <a:endParaRPr lang="en-GB" dirty="0"/>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4E1E8257-6B8C-4088-985E-4C3DCEE9DEB1}"/>
              </a:ext>
            </a:extLst>
          </p:cNvPr>
          <p:cNvSpPr>
            <a:spLocks noGrp="1"/>
          </p:cNvSpPr>
          <p:nvPr>
            <p:ph type="dt" sz="half" idx="28"/>
          </p:nvPr>
        </p:nvSpPr>
        <p:spPr/>
        <p:txBody>
          <a:bodyPr/>
          <a:lstStyle/>
          <a:p>
            <a:fld id="{E018087B-459D-4729-B449-CCF6702E8E13}" type="datetime4">
              <a:rPr lang="en-GB" smtClean="0"/>
              <a:t>14 September 2023</a:t>
            </a:fld>
            <a:endParaRPr lang="en-GB" dirty="0"/>
          </a:p>
        </p:txBody>
      </p:sp>
      <p:sp>
        <p:nvSpPr>
          <p:cNvPr id="8" name="Footer Placeholder 7">
            <a:extLst>
              <a:ext uri="{FF2B5EF4-FFF2-40B4-BE49-F238E27FC236}">
                <a16:creationId xmlns:a16="http://schemas.microsoft.com/office/drawing/2014/main" id="{06002AE1-2317-4E5A-B166-4104FA8F071A}"/>
              </a:ext>
            </a:extLst>
          </p:cNvPr>
          <p:cNvSpPr>
            <a:spLocks noGrp="1"/>
          </p:cNvSpPr>
          <p:nvPr>
            <p:ph type="ftr" sz="quarter" idx="29"/>
          </p:nvPr>
        </p:nvSpPr>
        <p:spPr/>
        <p:txBody>
          <a:bodyPr/>
          <a:lstStyle/>
          <a:p>
            <a:endParaRPr lang="en-GB" dirty="0"/>
          </a:p>
        </p:txBody>
      </p:sp>
      <p:sp>
        <p:nvSpPr>
          <p:cNvPr id="11" name="Slide Number Placeholder 10">
            <a:extLst>
              <a:ext uri="{FF2B5EF4-FFF2-40B4-BE49-F238E27FC236}">
                <a16:creationId xmlns:a16="http://schemas.microsoft.com/office/drawing/2014/main" id="{DFB4A4D5-34F7-4B9E-9971-87C022586B14}"/>
              </a:ext>
            </a:extLst>
          </p:cNvPr>
          <p:cNvSpPr>
            <a:spLocks noGrp="1"/>
          </p:cNvSpPr>
          <p:nvPr>
            <p:ph type="sldNum" sz="quarter" idx="30"/>
          </p:nvPr>
        </p:nvSpPr>
        <p:spPr/>
        <p:txBody>
          <a:bodyPr/>
          <a:lstStyle/>
          <a:p>
            <a:fld id="{9F9F533D-B52E-4A2F-BF72-0ADD2D94BD75}" type="slidenum">
              <a:rPr lang="en-GB" smtClean="0"/>
              <a:pPr/>
              <a:t>‹#›</a:t>
            </a:fld>
            <a:endParaRPr lang="en-GB" dirty="0"/>
          </a:p>
        </p:txBody>
      </p:sp>
      <p:sp>
        <p:nvSpPr>
          <p:cNvPr id="4" name="Text Placeholder 3">
            <a:extLst>
              <a:ext uri="{FF2B5EF4-FFF2-40B4-BE49-F238E27FC236}">
                <a16:creationId xmlns:a16="http://schemas.microsoft.com/office/drawing/2014/main" id="{18D9C632-48DD-68F1-C98B-0AA2BE39A14E}"/>
              </a:ext>
            </a:extLst>
          </p:cNvPr>
          <p:cNvSpPr>
            <a:spLocks noGrp="1"/>
          </p:cNvSpPr>
          <p:nvPr>
            <p:ph type="body" sz="quarter" idx="31" hasCustomPrompt="1"/>
          </p:nvPr>
        </p:nvSpPr>
        <p:spPr>
          <a:xfrm>
            <a:off x="365125" y="5792400"/>
            <a:ext cx="7555231" cy="298800"/>
          </a:xfrm>
        </p:spPr>
        <p:txBody>
          <a:bodyPr lIns="0" tIns="72000" rIns="0" bIns="72000" anchor="b">
            <a:noAutofit/>
          </a:bodyPr>
          <a:lstStyle>
            <a:lvl1pPr marL="0" indent="0">
              <a:spcBef>
                <a:spcPts val="0"/>
              </a:spcBef>
              <a:spcAft>
                <a:spcPts val="0"/>
              </a:spcAft>
              <a:buNone/>
              <a:defRPr sz="1200"/>
            </a:lvl1pPr>
            <a:lvl2pPr marL="357542" indent="0">
              <a:spcBef>
                <a:spcPts val="0"/>
              </a:spcBef>
              <a:spcAft>
                <a:spcPts val="0"/>
              </a:spcAft>
              <a:buNone/>
              <a:defRPr/>
            </a:lvl2pPr>
            <a:lvl3pPr marL="719982" indent="0">
              <a:spcBef>
                <a:spcPts val="0"/>
              </a:spcBef>
              <a:spcAft>
                <a:spcPts val="0"/>
              </a:spcAft>
              <a:buNone/>
              <a:defRPr/>
            </a:lvl3pPr>
            <a:lvl4pPr marL="1081424" indent="0">
              <a:spcBef>
                <a:spcPts val="0"/>
              </a:spcBef>
              <a:spcAft>
                <a:spcPts val="0"/>
              </a:spcAft>
              <a:buNone/>
              <a:defRPr/>
            </a:lvl4pPr>
            <a:lvl5pPr marL="1439964" indent="0">
              <a:spcBef>
                <a:spcPts val="0"/>
              </a:spcBef>
              <a:spcAft>
                <a:spcPts val="0"/>
              </a:spcAft>
              <a:buNone/>
              <a:defRPr/>
            </a:lvl5pPr>
          </a:lstStyle>
          <a:p>
            <a:pPr lvl="0"/>
            <a:r>
              <a:rPr lang="en-US" dirty="0"/>
              <a:t>Insert Source text</a:t>
            </a:r>
          </a:p>
        </p:txBody>
      </p:sp>
      <p:sp>
        <p:nvSpPr>
          <p:cNvPr id="10" name="Title 1">
            <a:extLst>
              <a:ext uri="{FF2B5EF4-FFF2-40B4-BE49-F238E27FC236}">
                <a16:creationId xmlns:a16="http://schemas.microsoft.com/office/drawing/2014/main" id="{175B623F-E1ED-BC6F-EAB9-2F7C7BB5A0A7}"/>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4" name="Subtitle 2">
            <a:extLst>
              <a:ext uri="{FF2B5EF4-FFF2-40B4-BE49-F238E27FC236}">
                <a16:creationId xmlns:a16="http://schemas.microsoft.com/office/drawing/2014/main" id="{05B934E4-D94D-494D-8E16-6927D2105C4A}"/>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6" name="Freeform: Shape 15">
            <a:extLst>
              <a:ext uri="{FF2B5EF4-FFF2-40B4-BE49-F238E27FC236}">
                <a16:creationId xmlns:a16="http://schemas.microsoft.com/office/drawing/2014/main" id="{34C03FD5-9F96-2D56-07D6-C43A8485D860}"/>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49016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ext 2">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10E2EBD-4DBA-A411-89A3-C363C68F935D}"/>
              </a:ext>
            </a:extLst>
          </p:cNvPr>
          <p:cNvGraphicFramePr>
            <a:graphicFrameLocks noChangeAspect="1"/>
          </p:cNvGraphicFramePr>
          <p:nvPr userDrawn="1">
            <p:custDataLst>
              <p:tags r:id="rId1"/>
            </p:custDataLst>
            <p:extLst>
              <p:ext uri="{D42A27DB-BD31-4B8C-83A1-F6EECF244321}">
                <p14:modId xmlns:p14="http://schemas.microsoft.com/office/powerpoint/2010/main" val="1796079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6" name="Object 5" hidden="1">
                        <a:extLst>
                          <a:ext uri="{FF2B5EF4-FFF2-40B4-BE49-F238E27FC236}">
                            <a16:creationId xmlns:a16="http://schemas.microsoft.com/office/drawing/2014/main" id="{710E2EBD-4DBA-A411-89A3-C363C68F935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ext Placeholder 6"/>
          <p:cNvSpPr>
            <a:spLocks noGrp="1"/>
          </p:cNvSpPr>
          <p:nvPr>
            <p:ph type="body" sz="quarter" idx="13" hasCustomPrompt="1"/>
          </p:nvPr>
        </p:nvSpPr>
        <p:spPr>
          <a:xfrm>
            <a:off x="365125" y="1303338"/>
            <a:ext cx="3652838" cy="4489062"/>
          </a:xfrm>
          <a:prstGeom prst="rect">
            <a:avLst/>
          </a:prstGeom>
        </p:spPr>
        <p:txBody>
          <a:bodyPr lIns="0" tIns="180000" rIns="0" bIns="180000">
            <a:noAutofit/>
          </a:bodyPr>
          <a:lstStyle>
            <a:lvl1pPr marL="0" indent="0">
              <a:buNone/>
              <a:defRPr sz="2200"/>
            </a:lvl1pPr>
          </a:lstStyle>
          <a:p>
            <a:pPr lvl="0"/>
            <a:r>
              <a:rPr lang="en-GB" dirty="0"/>
              <a:t>Click to enter text content.</a:t>
            </a:r>
            <a:br>
              <a:rPr lang="en-GB" dirty="0"/>
            </a:br>
            <a:r>
              <a:rPr lang="en-US" dirty="0"/>
              <a:t>If text content appears too large please reduce the size of the font.</a:t>
            </a:r>
            <a:endParaRPr lang="en-GB" dirty="0"/>
          </a:p>
        </p:txBody>
      </p:sp>
      <p:sp>
        <p:nvSpPr>
          <p:cNvPr id="7" name="Date Placeholder 6">
            <a:extLst>
              <a:ext uri="{FF2B5EF4-FFF2-40B4-BE49-F238E27FC236}">
                <a16:creationId xmlns:a16="http://schemas.microsoft.com/office/drawing/2014/main" id="{82120E7F-C0E1-48FE-9205-5741B91C8E6F}"/>
              </a:ext>
            </a:extLst>
          </p:cNvPr>
          <p:cNvSpPr>
            <a:spLocks noGrp="1"/>
          </p:cNvSpPr>
          <p:nvPr>
            <p:ph type="dt" sz="half" idx="28"/>
          </p:nvPr>
        </p:nvSpPr>
        <p:spPr/>
        <p:txBody>
          <a:bodyPr/>
          <a:lstStyle/>
          <a:p>
            <a:fld id="{E9163369-E20E-4F1F-9100-6DD4DDB346C3}" type="datetime4">
              <a:rPr lang="en-GB" smtClean="0"/>
              <a:t>14 September 2023</a:t>
            </a:fld>
            <a:endParaRPr lang="en-GB" dirty="0"/>
          </a:p>
        </p:txBody>
      </p:sp>
      <p:sp>
        <p:nvSpPr>
          <p:cNvPr id="8" name="Footer Placeholder 7">
            <a:extLst>
              <a:ext uri="{FF2B5EF4-FFF2-40B4-BE49-F238E27FC236}">
                <a16:creationId xmlns:a16="http://schemas.microsoft.com/office/drawing/2014/main" id="{AFC227CF-7C01-4C8F-A012-E6EC9EFFB1B0}"/>
              </a:ext>
            </a:extLst>
          </p:cNvPr>
          <p:cNvSpPr>
            <a:spLocks noGrp="1"/>
          </p:cNvSpPr>
          <p:nvPr>
            <p:ph type="ftr" sz="quarter" idx="29"/>
          </p:nvPr>
        </p:nvSpPr>
        <p:spPr/>
        <p:txBody>
          <a:bodyPr/>
          <a:lstStyle/>
          <a:p>
            <a:endParaRPr lang="en-GB" dirty="0"/>
          </a:p>
        </p:txBody>
      </p:sp>
      <p:sp>
        <p:nvSpPr>
          <p:cNvPr id="9" name="Slide Number Placeholder 8">
            <a:extLst>
              <a:ext uri="{FF2B5EF4-FFF2-40B4-BE49-F238E27FC236}">
                <a16:creationId xmlns:a16="http://schemas.microsoft.com/office/drawing/2014/main" id="{D3D4743C-0184-4AE6-8901-D4C4FE13116A}"/>
              </a:ext>
            </a:extLst>
          </p:cNvPr>
          <p:cNvSpPr>
            <a:spLocks noGrp="1"/>
          </p:cNvSpPr>
          <p:nvPr>
            <p:ph type="sldNum" sz="quarter" idx="30"/>
          </p:nvPr>
        </p:nvSpPr>
        <p:spPr/>
        <p:txBody>
          <a:bodyPr/>
          <a:lstStyle/>
          <a:p>
            <a:fld id="{9F9F533D-B52E-4A2F-BF72-0ADD2D94BD75}" type="slidenum">
              <a:rPr lang="en-GB" smtClean="0"/>
              <a:pPr/>
              <a:t>‹#›</a:t>
            </a:fld>
            <a:endParaRPr lang="en-GB" dirty="0"/>
          </a:p>
        </p:txBody>
      </p:sp>
      <p:sp>
        <p:nvSpPr>
          <p:cNvPr id="18" name="Picture Placeholder 17">
            <a:extLst>
              <a:ext uri="{FF2B5EF4-FFF2-40B4-BE49-F238E27FC236}">
                <a16:creationId xmlns:a16="http://schemas.microsoft.com/office/drawing/2014/main" id="{E219C323-6E00-D14B-433A-AFFED48030D6}"/>
              </a:ext>
            </a:extLst>
          </p:cNvPr>
          <p:cNvSpPr>
            <a:spLocks noGrp="1"/>
          </p:cNvSpPr>
          <p:nvPr>
            <p:ph type="pic" sz="quarter" idx="14" hasCustomPrompt="1"/>
          </p:nvPr>
        </p:nvSpPr>
        <p:spPr>
          <a:xfrm>
            <a:off x="4270375" y="1303337"/>
            <a:ext cx="7554913" cy="4788000"/>
          </a:xfrm>
          <a:custGeom>
            <a:avLst/>
            <a:gdLst>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26638 w 7554913"/>
              <a:gd name="connsiteY8" fmla="*/ 1402309 h 4788000"/>
              <a:gd name="connsiteX9" fmla="*/ 807326 w 7554913"/>
              <a:gd name="connsiteY9" fmla="*/ 937371 h 4788000"/>
              <a:gd name="connsiteX10" fmla="*/ 850924 w 7554913"/>
              <a:gd name="connsiteY10" fmla="*/ 893772 h 4788000"/>
              <a:gd name="connsiteX11" fmla="*/ 850924 w 7554913"/>
              <a:gd name="connsiteY11" fmla="*/ 639447 h 4788000"/>
              <a:gd name="connsiteX12" fmla="*/ 1360669 w 7554913"/>
              <a:gd name="connsiteY12" fmla="*/ 12872 h 4788000"/>
              <a:gd name="connsiteX13" fmla="*/ 1482160 w 7554913"/>
              <a:gd name="connsiteY13" fmla="*/ 815 h 4788000"/>
              <a:gd name="connsiteX14" fmla="*/ 1697038 w 7554913"/>
              <a:gd name="connsiteY14" fmla="*/ 815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4892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5527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5527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 name="connsiteX0" fmla="*/ 1697038 w 7554913"/>
              <a:gd name="connsiteY0" fmla="*/ 0 h 4788000"/>
              <a:gd name="connsiteX1" fmla="*/ 7378379 w 7554913"/>
              <a:gd name="connsiteY1" fmla="*/ 0 h 4788000"/>
              <a:gd name="connsiteX2" fmla="*/ 7554913 w 7554913"/>
              <a:gd name="connsiteY2" fmla="*/ 176534 h 4788000"/>
              <a:gd name="connsiteX3" fmla="*/ 7554913 w 7554913"/>
              <a:gd name="connsiteY3" fmla="*/ 4611466 h 4788000"/>
              <a:gd name="connsiteX4" fmla="*/ 7378379 w 7554913"/>
              <a:gd name="connsiteY4" fmla="*/ 4788000 h 4788000"/>
              <a:gd name="connsiteX5" fmla="*/ 176534 w 7554913"/>
              <a:gd name="connsiteY5" fmla="*/ 4788000 h 4788000"/>
              <a:gd name="connsiteX6" fmla="*/ 0 w 7554913"/>
              <a:gd name="connsiteY6" fmla="*/ 4611466 h 4788000"/>
              <a:gd name="connsiteX7" fmla="*/ 0 w 7554913"/>
              <a:gd name="connsiteY7" fmla="*/ 1552711 h 4788000"/>
              <a:gd name="connsiteX8" fmla="*/ 807326 w 7554913"/>
              <a:gd name="connsiteY8" fmla="*/ 937371 h 4788000"/>
              <a:gd name="connsiteX9" fmla="*/ 850924 w 7554913"/>
              <a:gd name="connsiteY9" fmla="*/ 893772 h 4788000"/>
              <a:gd name="connsiteX10" fmla="*/ 850924 w 7554913"/>
              <a:gd name="connsiteY10" fmla="*/ 639447 h 4788000"/>
              <a:gd name="connsiteX11" fmla="*/ 1360669 w 7554913"/>
              <a:gd name="connsiteY11" fmla="*/ 12872 h 4788000"/>
              <a:gd name="connsiteX12" fmla="*/ 1482160 w 7554913"/>
              <a:gd name="connsiteY12" fmla="*/ 815 h 4788000"/>
              <a:gd name="connsiteX13" fmla="*/ 1697038 w 7554913"/>
              <a:gd name="connsiteY13" fmla="*/ 815 h 4788000"/>
              <a:gd name="connsiteX14" fmla="*/ 1697038 w 7554913"/>
              <a:gd name="connsiteY14" fmla="*/ 0 h 47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54913" h="4788000">
                <a:moveTo>
                  <a:pt x="1697038" y="0"/>
                </a:moveTo>
                <a:lnTo>
                  <a:pt x="7378379" y="0"/>
                </a:lnTo>
                <a:cubicBezTo>
                  <a:pt x="7475876" y="0"/>
                  <a:pt x="7554913" y="79037"/>
                  <a:pt x="7554913" y="176534"/>
                </a:cubicBezTo>
                <a:lnTo>
                  <a:pt x="7554913" y="4611466"/>
                </a:lnTo>
                <a:cubicBezTo>
                  <a:pt x="7554913" y="4708963"/>
                  <a:pt x="7475876" y="4788000"/>
                  <a:pt x="7378379" y="4788000"/>
                </a:cubicBezTo>
                <a:lnTo>
                  <a:pt x="176534" y="4788000"/>
                </a:lnTo>
                <a:cubicBezTo>
                  <a:pt x="79037" y="4788000"/>
                  <a:pt x="0" y="4708963"/>
                  <a:pt x="0" y="4611466"/>
                </a:cubicBezTo>
                <a:lnTo>
                  <a:pt x="0" y="1552711"/>
                </a:lnTo>
                <a:cubicBezTo>
                  <a:pt x="8759" y="1063964"/>
                  <a:pt x="590287" y="923198"/>
                  <a:pt x="807326" y="937371"/>
                </a:cubicBezTo>
                <a:cubicBezTo>
                  <a:pt x="836392" y="937371"/>
                  <a:pt x="850924" y="915573"/>
                  <a:pt x="850924" y="893772"/>
                </a:cubicBezTo>
                <a:lnTo>
                  <a:pt x="850924" y="639447"/>
                </a:lnTo>
                <a:cubicBezTo>
                  <a:pt x="850924" y="327898"/>
                  <a:pt x="1067897" y="71983"/>
                  <a:pt x="1360669" y="12872"/>
                </a:cubicBezTo>
                <a:lnTo>
                  <a:pt x="1482160" y="815"/>
                </a:lnTo>
                <a:lnTo>
                  <a:pt x="1697038" y="815"/>
                </a:lnTo>
                <a:lnTo>
                  <a:pt x="1697038" y="0"/>
                </a:lnTo>
                <a:close/>
              </a:path>
            </a:pathLst>
          </a:custGeom>
          <a:solidFill>
            <a:schemeClr val="bg1">
              <a:lumMod val="95000"/>
            </a:schemeClr>
          </a:solidFill>
          <a:ln>
            <a:noFill/>
          </a:ln>
        </p:spPr>
        <p:txBody>
          <a:bodyPr wrap="square" lIns="72000" tIns="216000" rIns="72000" bIns="72000" anchor="ctr">
            <a:noAutofit/>
          </a:bodyPr>
          <a:lstStyle>
            <a:lvl1pPr marL="0" indent="0" algn="ctr">
              <a:buNone/>
              <a:defRPr sz="22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br>
              <a:rPr lang="en-GB" dirty="0"/>
            </a:br>
            <a:r>
              <a:rPr lang="en-GB" dirty="0"/>
              <a:t>[</a:t>
            </a:r>
            <a:r>
              <a:rPr lang="en-US" dirty="0"/>
              <a:t>The image can then be scaled within the frame by using the ‘Crop’ feature in the ‘Picture Format’ tab of the ribbon. Right click on image to add/edit alt text</a:t>
            </a:r>
            <a:r>
              <a:rPr lang="en-GB" dirty="0"/>
              <a:t>]</a:t>
            </a:r>
          </a:p>
        </p:txBody>
      </p:sp>
      <p:sp>
        <p:nvSpPr>
          <p:cNvPr id="3" name="Text Placeholder 2">
            <a:extLst>
              <a:ext uri="{FF2B5EF4-FFF2-40B4-BE49-F238E27FC236}">
                <a16:creationId xmlns:a16="http://schemas.microsoft.com/office/drawing/2014/main" id="{557407D7-26D4-4453-5DC7-A7011EC7E218}"/>
              </a:ext>
            </a:extLst>
          </p:cNvPr>
          <p:cNvSpPr>
            <a:spLocks noGrp="1"/>
          </p:cNvSpPr>
          <p:nvPr>
            <p:ph type="body" sz="quarter" idx="31" hasCustomPrompt="1"/>
          </p:nvPr>
        </p:nvSpPr>
        <p:spPr>
          <a:xfrm>
            <a:off x="365126" y="5792400"/>
            <a:ext cx="3653156" cy="298800"/>
          </a:xfrm>
        </p:spPr>
        <p:txBody>
          <a:bodyPr lIns="0" tIns="72000" rIns="0" bIns="72000" anchor="b">
            <a:noAutofit/>
          </a:bodyPr>
          <a:lstStyle>
            <a:lvl1pPr marL="0" indent="0">
              <a:spcBef>
                <a:spcPts val="0"/>
              </a:spcBef>
              <a:spcAft>
                <a:spcPts val="0"/>
              </a:spcAft>
              <a:buNone/>
              <a:defRPr sz="1200"/>
            </a:lvl1pPr>
            <a:lvl2pPr marL="357542" indent="0">
              <a:buNone/>
              <a:defRPr/>
            </a:lvl2pPr>
            <a:lvl3pPr marL="719982" indent="0">
              <a:buNone/>
              <a:defRPr/>
            </a:lvl3pPr>
            <a:lvl4pPr marL="1081424" indent="0">
              <a:buNone/>
              <a:defRPr/>
            </a:lvl4pPr>
            <a:lvl5pPr marL="1439964" indent="0">
              <a:buNone/>
              <a:defRPr/>
            </a:lvl5pPr>
          </a:lstStyle>
          <a:p>
            <a:pPr lvl="0"/>
            <a:r>
              <a:rPr lang="en-US" dirty="0"/>
              <a:t>Insert Source text</a:t>
            </a:r>
          </a:p>
        </p:txBody>
      </p:sp>
      <p:sp>
        <p:nvSpPr>
          <p:cNvPr id="10" name="Title 1">
            <a:extLst>
              <a:ext uri="{FF2B5EF4-FFF2-40B4-BE49-F238E27FC236}">
                <a16:creationId xmlns:a16="http://schemas.microsoft.com/office/drawing/2014/main" id="{A2B84926-EEA3-D13A-C1FB-3FEC18A73AF9}"/>
              </a:ext>
            </a:extLst>
          </p:cNvPr>
          <p:cNvSpPr>
            <a:spLocks noGrp="1"/>
          </p:cNvSpPr>
          <p:nvPr>
            <p:ph type="title"/>
          </p:nvPr>
        </p:nvSpPr>
        <p:spPr>
          <a:xfrm>
            <a:off x="365125" y="242888"/>
            <a:ext cx="11460163" cy="430887"/>
          </a:xfrm>
        </p:spPr>
        <p:txBody>
          <a:bodyPr vert="horz"/>
          <a:lstStyle/>
          <a:p>
            <a:r>
              <a:rPr lang="en-US"/>
              <a:t>Click to edit Master title style</a:t>
            </a:r>
            <a:endParaRPr lang="en-US" dirty="0"/>
          </a:p>
        </p:txBody>
      </p:sp>
      <p:sp>
        <p:nvSpPr>
          <p:cNvPr id="11" name="Subtitle 2">
            <a:extLst>
              <a:ext uri="{FF2B5EF4-FFF2-40B4-BE49-F238E27FC236}">
                <a16:creationId xmlns:a16="http://schemas.microsoft.com/office/drawing/2014/main" id="{E1464933-1F00-DED1-00C8-C81A38AE38F7}"/>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4" name="Freeform: Shape 13">
            <a:extLst>
              <a:ext uri="{FF2B5EF4-FFF2-40B4-BE49-F238E27FC236}">
                <a16:creationId xmlns:a16="http://schemas.microsoft.com/office/drawing/2014/main" id="{62DCCF40-1773-437E-7AB4-DDD201CB4D42}"/>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412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sp>
        <p:nvSpPr>
          <p:cNvPr id="16" name="Text Placeholder 6"/>
          <p:cNvSpPr>
            <a:spLocks noGrp="1"/>
          </p:cNvSpPr>
          <p:nvPr>
            <p:ph type="body" sz="quarter" idx="13" hasCustomPrompt="1"/>
          </p:nvPr>
        </p:nvSpPr>
        <p:spPr>
          <a:xfrm>
            <a:off x="365125" y="1303338"/>
            <a:ext cx="3652838" cy="4489062"/>
          </a:xfrm>
          <a:prstGeom prst="rect">
            <a:avLst/>
          </a:prstGeom>
        </p:spPr>
        <p:txBody>
          <a:bodyPr lIns="0" tIns="180000" rIns="0" bIns="180000">
            <a:noAutofit/>
          </a:bodyPr>
          <a:lstStyle>
            <a:lvl1pPr marL="0" indent="0">
              <a:buNone/>
              <a:defRPr sz="2200"/>
            </a:lvl1pPr>
          </a:lstStyle>
          <a:p>
            <a:pPr lvl="0"/>
            <a:r>
              <a:rPr lang="en-GB" dirty="0"/>
              <a:t>Click to enter text content.</a:t>
            </a:r>
            <a:br>
              <a:rPr lang="en-GB" dirty="0"/>
            </a:br>
            <a:r>
              <a:rPr lang="en-US" dirty="0"/>
              <a:t>If text content appears too large please reduce the size of the font.</a:t>
            </a:r>
            <a:endParaRPr lang="en-GB" dirty="0"/>
          </a:p>
        </p:txBody>
      </p:sp>
      <p:sp>
        <p:nvSpPr>
          <p:cNvPr id="7" name="Date Placeholder 6">
            <a:extLst>
              <a:ext uri="{FF2B5EF4-FFF2-40B4-BE49-F238E27FC236}">
                <a16:creationId xmlns:a16="http://schemas.microsoft.com/office/drawing/2014/main" id="{82120E7F-C0E1-48FE-9205-5741B91C8E6F}"/>
              </a:ext>
            </a:extLst>
          </p:cNvPr>
          <p:cNvSpPr>
            <a:spLocks noGrp="1"/>
          </p:cNvSpPr>
          <p:nvPr>
            <p:ph type="dt" sz="half" idx="28"/>
          </p:nvPr>
        </p:nvSpPr>
        <p:spPr/>
        <p:txBody>
          <a:bodyPr/>
          <a:lstStyle/>
          <a:p>
            <a:fld id="{B729584D-3365-47B8-9AC0-24723AB0A2D0}" type="datetime4">
              <a:rPr lang="en-GB" smtClean="0"/>
              <a:t>14 September 2023</a:t>
            </a:fld>
            <a:endParaRPr lang="en-GB" dirty="0"/>
          </a:p>
        </p:txBody>
      </p:sp>
      <p:sp>
        <p:nvSpPr>
          <p:cNvPr id="8" name="Footer Placeholder 7">
            <a:extLst>
              <a:ext uri="{FF2B5EF4-FFF2-40B4-BE49-F238E27FC236}">
                <a16:creationId xmlns:a16="http://schemas.microsoft.com/office/drawing/2014/main" id="{AFC227CF-7C01-4C8F-A012-E6EC9EFFB1B0}"/>
              </a:ext>
            </a:extLst>
          </p:cNvPr>
          <p:cNvSpPr>
            <a:spLocks noGrp="1"/>
          </p:cNvSpPr>
          <p:nvPr>
            <p:ph type="ftr" sz="quarter" idx="29"/>
          </p:nvPr>
        </p:nvSpPr>
        <p:spPr/>
        <p:txBody>
          <a:bodyPr/>
          <a:lstStyle/>
          <a:p>
            <a:endParaRPr lang="en-GB" dirty="0"/>
          </a:p>
        </p:txBody>
      </p:sp>
      <p:sp>
        <p:nvSpPr>
          <p:cNvPr id="9" name="Slide Number Placeholder 8">
            <a:extLst>
              <a:ext uri="{FF2B5EF4-FFF2-40B4-BE49-F238E27FC236}">
                <a16:creationId xmlns:a16="http://schemas.microsoft.com/office/drawing/2014/main" id="{D3D4743C-0184-4AE6-8901-D4C4FE13116A}"/>
              </a:ext>
            </a:extLst>
          </p:cNvPr>
          <p:cNvSpPr>
            <a:spLocks noGrp="1"/>
          </p:cNvSpPr>
          <p:nvPr>
            <p:ph type="sldNum" sz="quarter" idx="30"/>
          </p:nvPr>
        </p:nvSpPr>
        <p:spPr/>
        <p:txBody>
          <a:bodyPr/>
          <a:lstStyle/>
          <a:p>
            <a:fld id="{9F9F533D-B52E-4A2F-BF72-0ADD2D94BD75}" type="slidenum">
              <a:rPr lang="en-GB" smtClean="0"/>
              <a:pPr/>
              <a:t>‹#›</a:t>
            </a:fld>
            <a:endParaRPr lang="en-GB" dirty="0"/>
          </a:p>
        </p:txBody>
      </p:sp>
      <p:sp>
        <p:nvSpPr>
          <p:cNvPr id="17" name="Picture Placeholder 16">
            <a:extLst>
              <a:ext uri="{FF2B5EF4-FFF2-40B4-BE49-F238E27FC236}">
                <a16:creationId xmlns:a16="http://schemas.microsoft.com/office/drawing/2014/main" id="{78DB8D52-5A42-AF02-A231-C38CC50C6F79}"/>
              </a:ext>
            </a:extLst>
          </p:cNvPr>
          <p:cNvSpPr>
            <a:spLocks noGrp="1"/>
          </p:cNvSpPr>
          <p:nvPr>
            <p:ph type="pic" sz="quarter" idx="14" hasCustomPrompt="1"/>
          </p:nvPr>
        </p:nvSpPr>
        <p:spPr>
          <a:xfrm>
            <a:off x="4270375" y="1303337"/>
            <a:ext cx="7554913" cy="4787900"/>
          </a:xfrm>
          <a:custGeom>
            <a:avLst/>
            <a:gdLst>
              <a:gd name="connsiteX0" fmla="*/ 176482 w 7554913"/>
              <a:gd name="connsiteY0" fmla="*/ 0 h 4787900"/>
              <a:gd name="connsiteX1" fmla="*/ 7378431 w 7554913"/>
              <a:gd name="connsiteY1" fmla="*/ 0 h 4787900"/>
              <a:gd name="connsiteX2" fmla="*/ 7554913 w 7554913"/>
              <a:gd name="connsiteY2" fmla="*/ 176482 h 4787900"/>
              <a:gd name="connsiteX3" fmla="*/ 7554913 w 7554913"/>
              <a:gd name="connsiteY3" fmla="*/ 4611418 h 4787900"/>
              <a:gd name="connsiteX4" fmla="*/ 7378431 w 7554913"/>
              <a:gd name="connsiteY4" fmla="*/ 4787900 h 4787900"/>
              <a:gd name="connsiteX5" fmla="*/ 176482 w 7554913"/>
              <a:gd name="connsiteY5" fmla="*/ 4787900 h 4787900"/>
              <a:gd name="connsiteX6" fmla="*/ 0 w 7554913"/>
              <a:gd name="connsiteY6" fmla="*/ 4611418 h 4787900"/>
              <a:gd name="connsiteX7" fmla="*/ 0 w 7554913"/>
              <a:gd name="connsiteY7" fmla="*/ 2799479 h 4787900"/>
              <a:gd name="connsiteX8" fmla="*/ 3012 w 7554913"/>
              <a:gd name="connsiteY8" fmla="*/ 2763995 h 4787900"/>
              <a:gd name="connsiteX9" fmla="*/ 415133 w 7554913"/>
              <a:gd name="connsiteY9" fmla="*/ 2402680 h 4787900"/>
              <a:gd name="connsiteX10" fmla="*/ 415133 w 7554913"/>
              <a:gd name="connsiteY10" fmla="*/ 2385217 h 4787900"/>
              <a:gd name="connsiteX11" fmla="*/ 3012 w 7554913"/>
              <a:gd name="connsiteY11" fmla="*/ 2023907 h 4787900"/>
              <a:gd name="connsiteX12" fmla="*/ 0 w 7554913"/>
              <a:gd name="connsiteY12" fmla="*/ 1988423 h 4787900"/>
              <a:gd name="connsiteX13" fmla="*/ 0 w 7554913"/>
              <a:gd name="connsiteY13" fmla="*/ 176482 h 4787900"/>
              <a:gd name="connsiteX14" fmla="*/ 176482 w 7554913"/>
              <a:gd name="connsiteY14" fmla="*/ 0 h 478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54913" h="4787900">
                <a:moveTo>
                  <a:pt x="176482" y="0"/>
                </a:moveTo>
                <a:lnTo>
                  <a:pt x="7378431" y="0"/>
                </a:lnTo>
                <a:cubicBezTo>
                  <a:pt x="7475899" y="0"/>
                  <a:pt x="7554913" y="79014"/>
                  <a:pt x="7554913" y="176482"/>
                </a:cubicBezTo>
                <a:lnTo>
                  <a:pt x="7554913" y="4611418"/>
                </a:lnTo>
                <a:cubicBezTo>
                  <a:pt x="7554913" y="4708886"/>
                  <a:pt x="7475899" y="4787900"/>
                  <a:pt x="7378431" y="4787900"/>
                </a:cubicBezTo>
                <a:lnTo>
                  <a:pt x="176482" y="4787900"/>
                </a:lnTo>
                <a:cubicBezTo>
                  <a:pt x="79014" y="4787900"/>
                  <a:pt x="0" y="4708886"/>
                  <a:pt x="0" y="4611418"/>
                </a:cubicBezTo>
                <a:lnTo>
                  <a:pt x="0" y="2799479"/>
                </a:lnTo>
                <a:lnTo>
                  <a:pt x="3012" y="2763995"/>
                </a:lnTo>
                <a:cubicBezTo>
                  <a:pt x="35433" y="2581833"/>
                  <a:pt x="179824" y="2466853"/>
                  <a:pt x="415133" y="2402680"/>
                </a:cubicBezTo>
                <a:cubicBezTo>
                  <a:pt x="425612" y="2399188"/>
                  <a:pt x="425612" y="2388709"/>
                  <a:pt x="415133" y="2385217"/>
                </a:cubicBezTo>
                <a:cubicBezTo>
                  <a:pt x="179824" y="2321043"/>
                  <a:pt x="35433" y="2206068"/>
                  <a:pt x="3012" y="2023907"/>
                </a:cubicBezTo>
                <a:lnTo>
                  <a:pt x="0" y="1988423"/>
                </a:lnTo>
                <a:lnTo>
                  <a:pt x="0" y="176482"/>
                </a:lnTo>
                <a:cubicBezTo>
                  <a:pt x="0" y="79014"/>
                  <a:pt x="79014" y="0"/>
                  <a:pt x="176482" y="0"/>
                </a:cubicBezTo>
                <a:close/>
              </a:path>
            </a:pathLst>
          </a:custGeom>
          <a:solidFill>
            <a:schemeClr val="bg1">
              <a:lumMod val="95000"/>
            </a:schemeClr>
          </a:solidFill>
          <a:ln>
            <a:noFill/>
          </a:ln>
        </p:spPr>
        <p:txBody>
          <a:bodyPr wrap="square" lIns="72000" tIns="216000" rIns="72000" bIns="72000" anchor="ctr">
            <a:noAutofit/>
          </a:bodyPr>
          <a:lstStyle>
            <a:lvl1pPr marL="0" indent="0" algn="ctr">
              <a:buNone/>
              <a:defRPr sz="22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br>
              <a:rPr lang="en-GB" dirty="0"/>
            </a:br>
            <a:r>
              <a:rPr lang="en-GB" dirty="0"/>
              <a:t>[</a:t>
            </a:r>
            <a:r>
              <a:rPr lang="en-US" dirty="0"/>
              <a:t>The image can then be scaled within the frame by using the ‘Crop’ feature in the ‘Picture Format’ tab of the ribbon. Right click on image to add/edit alt text</a:t>
            </a:r>
            <a:r>
              <a:rPr lang="en-GB" dirty="0"/>
              <a:t>]</a:t>
            </a:r>
          </a:p>
        </p:txBody>
      </p:sp>
      <p:sp>
        <p:nvSpPr>
          <p:cNvPr id="3" name="Text Placeholder 2">
            <a:extLst>
              <a:ext uri="{FF2B5EF4-FFF2-40B4-BE49-F238E27FC236}">
                <a16:creationId xmlns:a16="http://schemas.microsoft.com/office/drawing/2014/main" id="{557407D7-26D4-4453-5DC7-A7011EC7E218}"/>
              </a:ext>
            </a:extLst>
          </p:cNvPr>
          <p:cNvSpPr>
            <a:spLocks noGrp="1"/>
          </p:cNvSpPr>
          <p:nvPr>
            <p:ph type="body" sz="quarter" idx="31" hasCustomPrompt="1"/>
          </p:nvPr>
        </p:nvSpPr>
        <p:spPr>
          <a:xfrm>
            <a:off x="365126" y="5792400"/>
            <a:ext cx="3653156" cy="298800"/>
          </a:xfrm>
        </p:spPr>
        <p:txBody>
          <a:bodyPr lIns="0" tIns="72000" rIns="0" bIns="72000" anchor="b">
            <a:noAutofit/>
          </a:bodyPr>
          <a:lstStyle>
            <a:lvl1pPr marL="0" indent="0">
              <a:spcBef>
                <a:spcPts val="0"/>
              </a:spcBef>
              <a:spcAft>
                <a:spcPts val="0"/>
              </a:spcAft>
              <a:buNone/>
              <a:defRPr sz="1200"/>
            </a:lvl1pPr>
            <a:lvl2pPr marL="357542" indent="0">
              <a:buNone/>
              <a:defRPr/>
            </a:lvl2pPr>
            <a:lvl3pPr marL="719982" indent="0">
              <a:buNone/>
              <a:defRPr/>
            </a:lvl3pPr>
            <a:lvl4pPr marL="1081424" indent="0">
              <a:buNone/>
              <a:defRPr/>
            </a:lvl4pPr>
            <a:lvl5pPr marL="1439964" indent="0">
              <a:buNone/>
              <a:defRPr/>
            </a:lvl5pPr>
          </a:lstStyle>
          <a:p>
            <a:pPr lvl="0"/>
            <a:r>
              <a:rPr lang="en-US" dirty="0"/>
              <a:t>Insert Source text</a:t>
            </a:r>
          </a:p>
        </p:txBody>
      </p:sp>
      <p:sp>
        <p:nvSpPr>
          <p:cNvPr id="10" name="Title 1">
            <a:extLst>
              <a:ext uri="{FF2B5EF4-FFF2-40B4-BE49-F238E27FC236}">
                <a16:creationId xmlns:a16="http://schemas.microsoft.com/office/drawing/2014/main" id="{D7744E32-9E6E-5A11-A7A0-D8AFCFEDB909}"/>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1" name="Subtitle 2">
            <a:extLst>
              <a:ext uri="{FF2B5EF4-FFF2-40B4-BE49-F238E27FC236}">
                <a16:creationId xmlns:a16="http://schemas.microsoft.com/office/drawing/2014/main" id="{89AF8F91-23D2-DD88-482D-7FAFF27C5132}"/>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4" name="Freeform: Shape 13">
            <a:extLst>
              <a:ext uri="{FF2B5EF4-FFF2-40B4-BE49-F238E27FC236}">
                <a16:creationId xmlns:a16="http://schemas.microsoft.com/office/drawing/2014/main" id="{9FB64EB2-7F66-5CCC-3945-F5156896877F}"/>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160204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4">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DFB8F13-AB38-63DB-D1F1-86B6EF73DD2A}"/>
              </a:ext>
            </a:extLst>
          </p:cNvPr>
          <p:cNvSpPr>
            <a:spLocks noGrp="1"/>
          </p:cNvSpPr>
          <p:nvPr>
            <p:ph type="pic" sz="quarter" idx="14" hasCustomPrompt="1"/>
          </p:nvPr>
        </p:nvSpPr>
        <p:spPr>
          <a:xfrm>
            <a:off x="8172451" y="242888"/>
            <a:ext cx="3652838" cy="5848312"/>
          </a:xfrm>
          <a:custGeom>
            <a:avLst/>
            <a:gdLst>
              <a:gd name="connsiteX0" fmla="*/ 190569 w 3652838"/>
              <a:gd name="connsiteY0" fmla="*/ 0 h 5848312"/>
              <a:gd name="connsiteX1" fmla="*/ 3462269 w 3652838"/>
              <a:gd name="connsiteY1" fmla="*/ 0 h 5848312"/>
              <a:gd name="connsiteX2" fmla="*/ 3652838 w 3652838"/>
              <a:gd name="connsiteY2" fmla="*/ 190569 h 5848312"/>
              <a:gd name="connsiteX3" fmla="*/ 3652838 w 3652838"/>
              <a:gd name="connsiteY3" fmla="*/ 5657743 h 5848312"/>
              <a:gd name="connsiteX4" fmla="*/ 3462269 w 3652838"/>
              <a:gd name="connsiteY4" fmla="*/ 5848312 h 5848312"/>
              <a:gd name="connsiteX5" fmla="*/ 190569 w 3652838"/>
              <a:gd name="connsiteY5" fmla="*/ 5848312 h 5848312"/>
              <a:gd name="connsiteX6" fmla="*/ 0 w 3652838"/>
              <a:gd name="connsiteY6" fmla="*/ 5657743 h 5848312"/>
              <a:gd name="connsiteX7" fmla="*/ 0 w 3652838"/>
              <a:gd name="connsiteY7" fmla="*/ 3402065 h 5848312"/>
              <a:gd name="connsiteX8" fmla="*/ 7373 w 3652838"/>
              <a:gd name="connsiteY8" fmla="*/ 3315183 h 5848312"/>
              <a:gd name="connsiteX9" fmla="*/ 442863 w 3652838"/>
              <a:gd name="connsiteY9" fmla="*/ 2933380 h 5848312"/>
              <a:gd name="connsiteX10" fmla="*/ 442863 w 3652838"/>
              <a:gd name="connsiteY10" fmla="*/ 2914928 h 5848312"/>
              <a:gd name="connsiteX11" fmla="*/ 7373 w 3652838"/>
              <a:gd name="connsiteY11" fmla="*/ 2533130 h 5848312"/>
              <a:gd name="connsiteX12" fmla="*/ 0 w 3652838"/>
              <a:gd name="connsiteY12" fmla="*/ 2446249 h 5848312"/>
              <a:gd name="connsiteX13" fmla="*/ 0 w 3652838"/>
              <a:gd name="connsiteY13" fmla="*/ 190569 h 5848312"/>
              <a:gd name="connsiteX14" fmla="*/ 190569 w 3652838"/>
              <a:gd name="connsiteY14" fmla="*/ 0 h 5848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2838" h="5848312">
                <a:moveTo>
                  <a:pt x="190569" y="0"/>
                </a:moveTo>
                <a:lnTo>
                  <a:pt x="3462269" y="0"/>
                </a:lnTo>
                <a:cubicBezTo>
                  <a:pt x="3567517" y="0"/>
                  <a:pt x="3652838" y="85321"/>
                  <a:pt x="3652838" y="190569"/>
                </a:cubicBezTo>
                <a:lnTo>
                  <a:pt x="3652838" y="5657743"/>
                </a:lnTo>
                <a:cubicBezTo>
                  <a:pt x="3652838" y="5762991"/>
                  <a:pt x="3567517" y="5848312"/>
                  <a:pt x="3462269" y="5848312"/>
                </a:cubicBezTo>
                <a:lnTo>
                  <a:pt x="190569" y="5848312"/>
                </a:lnTo>
                <a:cubicBezTo>
                  <a:pt x="85321" y="5848312"/>
                  <a:pt x="0" y="5762991"/>
                  <a:pt x="0" y="5657743"/>
                </a:cubicBezTo>
                <a:lnTo>
                  <a:pt x="0" y="3402065"/>
                </a:lnTo>
                <a:lnTo>
                  <a:pt x="7373" y="3315183"/>
                </a:lnTo>
                <a:cubicBezTo>
                  <a:pt x="41632" y="3122692"/>
                  <a:pt x="194211" y="3001193"/>
                  <a:pt x="442863" y="2933380"/>
                </a:cubicBezTo>
                <a:cubicBezTo>
                  <a:pt x="453936" y="2929691"/>
                  <a:pt x="453936" y="2918617"/>
                  <a:pt x="442863" y="2914928"/>
                </a:cubicBezTo>
                <a:cubicBezTo>
                  <a:pt x="194211" y="2847115"/>
                  <a:pt x="41632" y="2725620"/>
                  <a:pt x="7373" y="2533130"/>
                </a:cubicBezTo>
                <a:lnTo>
                  <a:pt x="0" y="2446249"/>
                </a:lnTo>
                <a:lnTo>
                  <a:pt x="0" y="190569"/>
                </a:lnTo>
                <a:cubicBezTo>
                  <a:pt x="0" y="85321"/>
                  <a:pt x="85321" y="0"/>
                  <a:pt x="190569" y="0"/>
                </a:cubicBezTo>
                <a:close/>
              </a:path>
            </a:pathLst>
          </a:custGeom>
          <a:solidFill>
            <a:schemeClr val="bg1">
              <a:lumMod val="95000"/>
            </a:schemeClr>
          </a:solidFill>
          <a:ln>
            <a:noFill/>
          </a:ln>
        </p:spPr>
        <p:txBody>
          <a:bodyPr wrap="square" lIns="108000" tIns="576000" rIns="108000" bIns="72000" anchor="ctr">
            <a:noAutofit/>
          </a:bodyPr>
          <a:lstStyle>
            <a:lvl1pPr marL="0" indent="0" algn="ctr">
              <a:buNone/>
              <a:defRPr sz="22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br>
              <a:rPr lang="en-GB" dirty="0"/>
            </a:br>
            <a:br>
              <a:rPr lang="en-GB" dirty="0"/>
            </a:br>
            <a:r>
              <a:rPr lang="en-GB" dirty="0"/>
              <a:t>[</a:t>
            </a:r>
            <a:r>
              <a:rPr lang="en-US" dirty="0"/>
              <a:t>The image can then be scaled within the frame by using the ‘Crop’ feature in the ‘Picture Format’ tab of the ribbon. Right click on image to add/edit alt text]</a:t>
            </a:r>
            <a:endParaRPr lang="en-GB" dirty="0"/>
          </a:p>
        </p:txBody>
      </p:sp>
      <p:sp>
        <p:nvSpPr>
          <p:cNvPr id="9" name="Text Placeholder 6"/>
          <p:cNvSpPr>
            <a:spLocks noGrp="1"/>
          </p:cNvSpPr>
          <p:nvPr>
            <p:ph type="body" sz="quarter" idx="13" hasCustomPrompt="1"/>
          </p:nvPr>
        </p:nvSpPr>
        <p:spPr>
          <a:xfrm>
            <a:off x="365125" y="1304101"/>
            <a:ext cx="7554913" cy="4490737"/>
          </a:xfrm>
          <a:prstGeom prst="rect">
            <a:avLst/>
          </a:prstGeom>
        </p:spPr>
        <p:txBody>
          <a:bodyPr lIns="0" tIns="180000" rIns="0" bIns="180000">
            <a:noAutofit/>
          </a:bodyPr>
          <a:lstStyle>
            <a:lvl1pPr marL="359991" indent="-359991">
              <a:buClr>
                <a:schemeClr val="tx2"/>
              </a:buClr>
              <a:buFont typeface="Arial" panose="020B0604020202020204" pitchFamily="34" charset="0"/>
              <a:buChar char="•"/>
              <a:defRPr/>
            </a:lvl1pPr>
            <a:lvl2pPr marL="717533" indent="-359991">
              <a:buClr>
                <a:schemeClr val="tx1"/>
              </a:buClr>
              <a:buFont typeface="Arial" panose="020B0604020202020204" pitchFamily="34" charset="0"/>
              <a:buChar char="-"/>
              <a:defRPr/>
            </a:lvl2pPr>
            <a:lvl3pPr marL="1079973" indent="-359991">
              <a:buClr>
                <a:schemeClr val="tx1"/>
              </a:buClr>
              <a:buFont typeface="Arial" panose="020B0604020202020204" pitchFamily="34" charset="0"/>
              <a:buChar char="-"/>
              <a:defRPr/>
            </a:lvl3pPr>
            <a:lvl4pPr marL="1441415" indent="-359991">
              <a:buClr>
                <a:schemeClr val="tx1"/>
              </a:buClr>
              <a:buFont typeface="Arial" panose="020B0604020202020204" pitchFamily="34" charset="0"/>
              <a:buChar char="-"/>
              <a:defRPr/>
            </a:lvl4pPr>
            <a:lvl5pPr marL="1799955" indent="-359991">
              <a:buClr>
                <a:schemeClr val="tx1"/>
              </a:buClr>
              <a:buFont typeface="Arial" panose="020B0604020202020204" pitchFamily="34" charset="0"/>
              <a:buChar char="-"/>
              <a:defRPr/>
            </a:lvl5pPr>
          </a:lstStyle>
          <a:p>
            <a:pPr lvl="0"/>
            <a:r>
              <a:rPr lang="en-GB" dirty="0"/>
              <a:t>Click to enter text content.</a:t>
            </a:r>
            <a:br>
              <a:rPr lang="en-GB" dirty="0"/>
            </a:br>
            <a:r>
              <a:rPr lang="en-US" dirty="0"/>
              <a:t>If text content appears too large please reduce the size of the font.</a:t>
            </a:r>
            <a:endParaRPr lang="en-GB" dirty="0"/>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4E1E8257-6B8C-4088-985E-4C3DCEE9DEB1}"/>
              </a:ext>
            </a:extLst>
          </p:cNvPr>
          <p:cNvSpPr>
            <a:spLocks noGrp="1"/>
          </p:cNvSpPr>
          <p:nvPr>
            <p:ph type="dt" sz="half" idx="28"/>
          </p:nvPr>
        </p:nvSpPr>
        <p:spPr/>
        <p:txBody>
          <a:bodyPr/>
          <a:lstStyle/>
          <a:p>
            <a:fld id="{E018087B-459D-4729-B449-CCF6702E8E13}" type="datetime4">
              <a:rPr lang="en-GB" smtClean="0"/>
              <a:t>14 September 2023</a:t>
            </a:fld>
            <a:endParaRPr lang="en-GB" dirty="0"/>
          </a:p>
        </p:txBody>
      </p:sp>
      <p:sp>
        <p:nvSpPr>
          <p:cNvPr id="8" name="Footer Placeholder 7">
            <a:extLst>
              <a:ext uri="{FF2B5EF4-FFF2-40B4-BE49-F238E27FC236}">
                <a16:creationId xmlns:a16="http://schemas.microsoft.com/office/drawing/2014/main" id="{06002AE1-2317-4E5A-B166-4104FA8F071A}"/>
              </a:ext>
            </a:extLst>
          </p:cNvPr>
          <p:cNvSpPr>
            <a:spLocks noGrp="1"/>
          </p:cNvSpPr>
          <p:nvPr>
            <p:ph type="ftr" sz="quarter" idx="29"/>
          </p:nvPr>
        </p:nvSpPr>
        <p:spPr/>
        <p:txBody>
          <a:bodyPr/>
          <a:lstStyle/>
          <a:p>
            <a:endParaRPr lang="en-GB" dirty="0"/>
          </a:p>
        </p:txBody>
      </p:sp>
      <p:sp>
        <p:nvSpPr>
          <p:cNvPr id="11" name="Slide Number Placeholder 10">
            <a:extLst>
              <a:ext uri="{FF2B5EF4-FFF2-40B4-BE49-F238E27FC236}">
                <a16:creationId xmlns:a16="http://schemas.microsoft.com/office/drawing/2014/main" id="{DFB4A4D5-34F7-4B9E-9971-87C022586B14}"/>
              </a:ext>
            </a:extLst>
          </p:cNvPr>
          <p:cNvSpPr>
            <a:spLocks noGrp="1"/>
          </p:cNvSpPr>
          <p:nvPr>
            <p:ph type="sldNum" sz="quarter" idx="30"/>
          </p:nvPr>
        </p:nvSpPr>
        <p:spPr/>
        <p:txBody>
          <a:bodyPr/>
          <a:lstStyle/>
          <a:p>
            <a:fld id="{9F9F533D-B52E-4A2F-BF72-0ADD2D94BD75}" type="slidenum">
              <a:rPr lang="en-GB" smtClean="0"/>
              <a:pPr/>
              <a:t>‹#›</a:t>
            </a:fld>
            <a:endParaRPr lang="en-GB" dirty="0"/>
          </a:p>
        </p:txBody>
      </p:sp>
      <p:sp>
        <p:nvSpPr>
          <p:cNvPr id="4" name="Text Placeholder 3">
            <a:extLst>
              <a:ext uri="{FF2B5EF4-FFF2-40B4-BE49-F238E27FC236}">
                <a16:creationId xmlns:a16="http://schemas.microsoft.com/office/drawing/2014/main" id="{18D9C632-48DD-68F1-C98B-0AA2BE39A14E}"/>
              </a:ext>
            </a:extLst>
          </p:cNvPr>
          <p:cNvSpPr>
            <a:spLocks noGrp="1"/>
          </p:cNvSpPr>
          <p:nvPr>
            <p:ph type="body" sz="quarter" idx="31" hasCustomPrompt="1"/>
          </p:nvPr>
        </p:nvSpPr>
        <p:spPr>
          <a:xfrm>
            <a:off x="365125" y="5792400"/>
            <a:ext cx="7555231" cy="298800"/>
          </a:xfrm>
        </p:spPr>
        <p:txBody>
          <a:bodyPr lIns="0" tIns="72000" rIns="0" bIns="72000" anchor="b">
            <a:noAutofit/>
          </a:bodyPr>
          <a:lstStyle>
            <a:lvl1pPr marL="0" indent="0">
              <a:spcBef>
                <a:spcPts val="0"/>
              </a:spcBef>
              <a:spcAft>
                <a:spcPts val="0"/>
              </a:spcAft>
              <a:buNone/>
              <a:defRPr sz="1200"/>
            </a:lvl1pPr>
            <a:lvl2pPr marL="357542" indent="0">
              <a:spcBef>
                <a:spcPts val="0"/>
              </a:spcBef>
              <a:spcAft>
                <a:spcPts val="0"/>
              </a:spcAft>
              <a:buNone/>
              <a:defRPr/>
            </a:lvl2pPr>
            <a:lvl3pPr marL="719982" indent="0">
              <a:spcBef>
                <a:spcPts val="0"/>
              </a:spcBef>
              <a:spcAft>
                <a:spcPts val="0"/>
              </a:spcAft>
              <a:buNone/>
              <a:defRPr/>
            </a:lvl3pPr>
            <a:lvl4pPr marL="1081424" indent="0">
              <a:spcBef>
                <a:spcPts val="0"/>
              </a:spcBef>
              <a:spcAft>
                <a:spcPts val="0"/>
              </a:spcAft>
              <a:buNone/>
              <a:defRPr/>
            </a:lvl4pPr>
            <a:lvl5pPr marL="1439964" indent="0">
              <a:spcBef>
                <a:spcPts val="0"/>
              </a:spcBef>
              <a:spcAft>
                <a:spcPts val="0"/>
              </a:spcAft>
              <a:buNone/>
              <a:defRPr/>
            </a:lvl5pPr>
          </a:lstStyle>
          <a:p>
            <a:pPr lvl="0"/>
            <a:r>
              <a:rPr lang="en-US" dirty="0"/>
              <a:t>Insert Source text</a:t>
            </a:r>
          </a:p>
        </p:txBody>
      </p:sp>
      <p:sp>
        <p:nvSpPr>
          <p:cNvPr id="10" name="Title 1">
            <a:extLst>
              <a:ext uri="{FF2B5EF4-FFF2-40B4-BE49-F238E27FC236}">
                <a16:creationId xmlns:a16="http://schemas.microsoft.com/office/drawing/2014/main" id="{C102126E-B6A8-2921-6EF1-1AB371E2B266}"/>
              </a:ext>
            </a:extLst>
          </p:cNvPr>
          <p:cNvSpPr>
            <a:spLocks noGrp="1"/>
          </p:cNvSpPr>
          <p:nvPr>
            <p:ph type="title"/>
          </p:nvPr>
        </p:nvSpPr>
        <p:spPr>
          <a:xfrm>
            <a:off x="365126" y="242888"/>
            <a:ext cx="7554912" cy="430887"/>
          </a:xfrm>
        </p:spPr>
        <p:txBody>
          <a:bodyPr/>
          <a:lstStyle/>
          <a:p>
            <a:r>
              <a:rPr lang="en-US"/>
              <a:t>Click to edit Master title style</a:t>
            </a:r>
            <a:endParaRPr lang="en-US" dirty="0"/>
          </a:p>
        </p:txBody>
      </p:sp>
      <p:sp>
        <p:nvSpPr>
          <p:cNvPr id="13" name="Subtitle 2">
            <a:extLst>
              <a:ext uri="{FF2B5EF4-FFF2-40B4-BE49-F238E27FC236}">
                <a16:creationId xmlns:a16="http://schemas.microsoft.com/office/drawing/2014/main" id="{6475D3A0-2D66-AC67-134B-77A55D269BD2}"/>
              </a:ext>
            </a:extLst>
          </p:cNvPr>
          <p:cNvSpPr>
            <a:spLocks noGrp="1"/>
          </p:cNvSpPr>
          <p:nvPr>
            <p:ph type="subTitle" idx="1" hasCustomPrompt="1"/>
          </p:nvPr>
        </p:nvSpPr>
        <p:spPr>
          <a:xfrm>
            <a:off x="365125" y="694950"/>
            <a:ext cx="7554913"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5" name="Freeform: Shape 14">
            <a:extLst>
              <a:ext uri="{FF2B5EF4-FFF2-40B4-BE49-F238E27FC236}">
                <a16:creationId xmlns:a16="http://schemas.microsoft.com/office/drawing/2014/main" id="{721FF2E9-41D3-FCB0-8100-2CB5AD7B0637}"/>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411050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5">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C1E2B43-F98E-82F3-DBAA-FC13402D7C79}"/>
              </a:ext>
            </a:extLst>
          </p:cNvPr>
          <p:cNvSpPr>
            <a:spLocks noGrp="1"/>
          </p:cNvSpPr>
          <p:nvPr>
            <p:ph type="pic" sz="quarter" idx="14" hasCustomPrompt="1"/>
          </p:nvPr>
        </p:nvSpPr>
        <p:spPr>
          <a:xfrm>
            <a:off x="4270375" y="242888"/>
            <a:ext cx="7554914" cy="5848312"/>
          </a:xfrm>
          <a:custGeom>
            <a:avLst/>
            <a:gdLst>
              <a:gd name="connsiteX0" fmla="*/ 2145019 w 7554914"/>
              <a:gd name="connsiteY0" fmla="*/ 0 h 5848312"/>
              <a:gd name="connsiteX1" fmla="*/ 7370751 w 7554914"/>
              <a:gd name="connsiteY1" fmla="*/ 0 h 5848312"/>
              <a:gd name="connsiteX2" fmla="*/ 7554914 w 7554914"/>
              <a:gd name="connsiteY2" fmla="*/ 184163 h 5848312"/>
              <a:gd name="connsiteX3" fmla="*/ 7554914 w 7554914"/>
              <a:gd name="connsiteY3" fmla="*/ 5664149 h 5848312"/>
              <a:gd name="connsiteX4" fmla="*/ 7370751 w 7554914"/>
              <a:gd name="connsiteY4" fmla="*/ 5848312 h 5848312"/>
              <a:gd name="connsiteX5" fmla="*/ 184163 w 7554914"/>
              <a:gd name="connsiteY5" fmla="*/ 5848312 h 5848312"/>
              <a:gd name="connsiteX6" fmla="*/ 0 w 7554914"/>
              <a:gd name="connsiteY6" fmla="*/ 5664149 h 5848312"/>
              <a:gd name="connsiteX7" fmla="*/ 0 w 7554914"/>
              <a:gd name="connsiteY7" fmla="*/ 2161063 h 5848312"/>
              <a:gd name="connsiteX8" fmla="*/ 38324 w 7554914"/>
              <a:gd name="connsiteY8" fmla="*/ 2036037 h 5848312"/>
              <a:gd name="connsiteX9" fmla="*/ 1172960 w 7554914"/>
              <a:gd name="connsiteY9" fmla="*/ 1360305 h 5848312"/>
              <a:gd name="connsiteX10" fmla="*/ 1236325 w 7554914"/>
              <a:gd name="connsiteY10" fmla="*/ 1296939 h 5848312"/>
              <a:gd name="connsiteX11" fmla="*/ 1236325 w 7554914"/>
              <a:gd name="connsiteY11" fmla="*/ 927309 h 5848312"/>
              <a:gd name="connsiteX12" fmla="*/ 1977178 w 7554914"/>
              <a:gd name="connsiteY12" fmla="*/ 16657 h 5848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54914" h="5848312">
                <a:moveTo>
                  <a:pt x="2145019" y="0"/>
                </a:moveTo>
                <a:lnTo>
                  <a:pt x="7370751" y="0"/>
                </a:lnTo>
                <a:cubicBezTo>
                  <a:pt x="7472461" y="0"/>
                  <a:pt x="7554914" y="82453"/>
                  <a:pt x="7554914" y="184163"/>
                </a:cubicBezTo>
                <a:lnTo>
                  <a:pt x="7554914" y="5664149"/>
                </a:lnTo>
                <a:cubicBezTo>
                  <a:pt x="7554914" y="5765859"/>
                  <a:pt x="7472461" y="5848312"/>
                  <a:pt x="7370751" y="5848312"/>
                </a:cubicBezTo>
                <a:lnTo>
                  <a:pt x="184163" y="5848312"/>
                </a:lnTo>
                <a:cubicBezTo>
                  <a:pt x="82453" y="5848312"/>
                  <a:pt x="0" y="5765859"/>
                  <a:pt x="0" y="5664149"/>
                </a:cubicBezTo>
                <a:lnTo>
                  <a:pt x="0" y="2161063"/>
                </a:lnTo>
                <a:lnTo>
                  <a:pt x="38324" y="2036037"/>
                </a:lnTo>
                <a:cubicBezTo>
                  <a:pt x="232381" y="1588024"/>
                  <a:pt x="681881" y="1376146"/>
                  <a:pt x="1172960" y="1360305"/>
                </a:cubicBezTo>
                <a:cubicBezTo>
                  <a:pt x="1215204" y="1360305"/>
                  <a:pt x="1236325" y="1328624"/>
                  <a:pt x="1236325" y="1296939"/>
                </a:cubicBezTo>
                <a:lnTo>
                  <a:pt x="1236325" y="927309"/>
                </a:lnTo>
                <a:cubicBezTo>
                  <a:pt x="1236325" y="474509"/>
                  <a:pt x="1551669" y="102568"/>
                  <a:pt x="1977178" y="16657"/>
                </a:cubicBezTo>
                <a:close/>
              </a:path>
            </a:pathLst>
          </a:custGeom>
          <a:solidFill>
            <a:schemeClr val="bg1">
              <a:lumMod val="95000"/>
            </a:schemeClr>
          </a:solidFill>
          <a:ln>
            <a:noFill/>
          </a:ln>
        </p:spPr>
        <p:txBody>
          <a:bodyPr wrap="square" lIns="180000" tIns="576000" bIns="72000" anchor="ctr">
            <a:noAutofit/>
          </a:bodyPr>
          <a:lstStyle>
            <a:lvl1pPr marL="0" indent="0" algn="ctr">
              <a:buNone/>
              <a:defRPr sz="22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br>
              <a:rPr lang="en-GB" dirty="0"/>
            </a:br>
            <a:br>
              <a:rPr lang="en-GB" dirty="0"/>
            </a:br>
            <a:r>
              <a:rPr lang="en-GB" dirty="0"/>
              <a:t>[</a:t>
            </a:r>
            <a:r>
              <a:rPr lang="en-US" dirty="0"/>
              <a:t>The image can then be scaled within the frame by using the ‘Crop’ feature in the ‘Picture Format’ tab of the ribbon. Right click on image to add/edit alt text</a:t>
            </a:r>
            <a:r>
              <a:rPr lang="en-GB" dirty="0"/>
              <a:t>]</a:t>
            </a:r>
          </a:p>
        </p:txBody>
      </p:sp>
      <p:sp>
        <p:nvSpPr>
          <p:cNvPr id="9" name="Text Placeholder 6"/>
          <p:cNvSpPr>
            <a:spLocks noGrp="1"/>
          </p:cNvSpPr>
          <p:nvPr>
            <p:ph type="body" sz="quarter" idx="13" hasCustomPrompt="1"/>
          </p:nvPr>
        </p:nvSpPr>
        <p:spPr>
          <a:xfrm>
            <a:off x="365126" y="1304101"/>
            <a:ext cx="3652839" cy="4490737"/>
          </a:xfrm>
          <a:prstGeom prst="rect">
            <a:avLst/>
          </a:prstGeom>
        </p:spPr>
        <p:txBody>
          <a:bodyPr lIns="0" tIns="180000" rIns="0" bIns="180000">
            <a:noAutofit/>
          </a:bodyPr>
          <a:lstStyle>
            <a:lvl1pPr marL="359991" indent="-359991">
              <a:buClr>
                <a:schemeClr val="tx2"/>
              </a:buClr>
              <a:buFont typeface="Arial" panose="020B0604020202020204" pitchFamily="34" charset="0"/>
              <a:buChar char="•"/>
              <a:defRPr/>
            </a:lvl1pPr>
            <a:lvl2pPr marL="717533" indent="-359991">
              <a:buClr>
                <a:schemeClr val="tx1"/>
              </a:buClr>
              <a:buFont typeface="Arial" panose="020B0604020202020204" pitchFamily="34" charset="0"/>
              <a:buChar char="-"/>
              <a:defRPr/>
            </a:lvl2pPr>
            <a:lvl3pPr marL="1079973" indent="-359991">
              <a:buClr>
                <a:schemeClr val="tx1"/>
              </a:buClr>
              <a:buFont typeface="Arial" panose="020B0604020202020204" pitchFamily="34" charset="0"/>
              <a:buChar char="-"/>
              <a:defRPr/>
            </a:lvl3pPr>
            <a:lvl4pPr marL="1441415" indent="-359991">
              <a:buClr>
                <a:schemeClr val="tx1"/>
              </a:buClr>
              <a:buFont typeface="Arial" panose="020B0604020202020204" pitchFamily="34" charset="0"/>
              <a:buChar char="-"/>
              <a:defRPr/>
            </a:lvl4pPr>
            <a:lvl5pPr marL="1799955" indent="-359991">
              <a:buClr>
                <a:schemeClr val="tx1"/>
              </a:buClr>
              <a:buFont typeface="Arial" panose="020B0604020202020204" pitchFamily="34" charset="0"/>
              <a:buChar char="-"/>
              <a:defRPr/>
            </a:lvl5pPr>
          </a:lstStyle>
          <a:p>
            <a:pPr lvl="0"/>
            <a:r>
              <a:rPr lang="en-GB" dirty="0"/>
              <a:t>Click to enter text content.</a:t>
            </a:r>
            <a:br>
              <a:rPr lang="en-GB" dirty="0"/>
            </a:br>
            <a:r>
              <a:rPr lang="en-US" dirty="0"/>
              <a:t>If text content appears too large please reduce the size of the font.</a:t>
            </a:r>
            <a:endParaRPr lang="en-GB" dirty="0"/>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Date Placeholder 6">
            <a:extLst>
              <a:ext uri="{FF2B5EF4-FFF2-40B4-BE49-F238E27FC236}">
                <a16:creationId xmlns:a16="http://schemas.microsoft.com/office/drawing/2014/main" id="{4E1E8257-6B8C-4088-985E-4C3DCEE9DEB1}"/>
              </a:ext>
            </a:extLst>
          </p:cNvPr>
          <p:cNvSpPr>
            <a:spLocks noGrp="1"/>
          </p:cNvSpPr>
          <p:nvPr>
            <p:ph type="dt" sz="half" idx="28"/>
          </p:nvPr>
        </p:nvSpPr>
        <p:spPr/>
        <p:txBody>
          <a:bodyPr/>
          <a:lstStyle/>
          <a:p>
            <a:fld id="{E018087B-459D-4729-B449-CCF6702E8E13}" type="datetime4">
              <a:rPr lang="en-GB" smtClean="0"/>
              <a:t>14 September 2023</a:t>
            </a:fld>
            <a:endParaRPr lang="en-GB" dirty="0"/>
          </a:p>
        </p:txBody>
      </p:sp>
      <p:sp>
        <p:nvSpPr>
          <p:cNvPr id="8" name="Footer Placeholder 7">
            <a:extLst>
              <a:ext uri="{FF2B5EF4-FFF2-40B4-BE49-F238E27FC236}">
                <a16:creationId xmlns:a16="http://schemas.microsoft.com/office/drawing/2014/main" id="{06002AE1-2317-4E5A-B166-4104FA8F071A}"/>
              </a:ext>
            </a:extLst>
          </p:cNvPr>
          <p:cNvSpPr>
            <a:spLocks noGrp="1"/>
          </p:cNvSpPr>
          <p:nvPr>
            <p:ph type="ftr" sz="quarter" idx="29"/>
          </p:nvPr>
        </p:nvSpPr>
        <p:spPr/>
        <p:txBody>
          <a:bodyPr/>
          <a:lstStyle/>
          <a:p>
            <a:endParaRPr lang="en-GB" dirty="0"/>
          </a:p>
        </p:txBody>
      </p:sp>
      <p:sp>
        <p:nvSpPr>
          <p:cNvPr id="11" name="Slide Number Placeholder 10">
            <a:extLst>
              <a:ext uri="{FF2B5EF4-FFF2-40B4-BE49-F238E27FC236}">
                <a16:creationId xmlns:a16="http://schemas.microsoft.com/office/drawing/2014/main" id="{DFB4A4D5-34F7-4B9E-9971-87C022586B14}"/>
              </a:ext>
            </a:extLst>
          </p:cNvPr>
          <p:cNvSpPr>
            <a:spLocks noGrp="1"/>
          </p:cNvSpPr>
          <p:nvPr>
            <p:ph type="sldNum" sz="quarter" idx="30"/>
          </p:nvPr>
        </p:nvSpPr>
        <p:spPr/>
        <p:txBody>
          <a:bodyPr/>
          <a:lstStyle/>
          <a:p>
            <a:fld id="{9F9F533D-B52E-4A2F-BF72-0ADD2D94BD75}" type="slidenum">
              <a:rPr lang="en-GB" smtClean="0"/>
              <a:pPr/>
              <a:t>‹#›</a:t>
            </a:fld>
            <a:endParaRPr lang="en-GB" dirty="0"/>
          </a:p>
        </p:txBody>
      </p:sp>
      <p:sp>
        <p:nvSpPr>
          <p:cNvPr id="4" name="Text Placeholder 3">
            <a:extLst>
              <a:ext uri="{FF2B5EF4-FFF2-40B4-BE49-F238E27FC236}">
                <a16:creationId xmlns:a16="http://schemas.microsoft.com/office/drawing/2014/main" id="{18D9C632-48DD-68F1-C98B-0AA2BE39A14E}"/>
              </a:ext>
            </a:extLst>
          </p:cNvPr>
          <p:cNvSpPr>
            <a:spLocks noGrp="1"/>
          </p:cNvSpPr>
          <p:nvPr>
            <p:ph type="body" sz="quarter" idx="31" hasCustomPrompt="1"/>
          </p:nvPr>
        </p:nvSpPr>
        <p:spPr>
          <a:xfrm>
            <a:off x="365126" y="5792400"/>
            <a:ext cx="3652993" cy="298800"/>
          </a:xfrm>
        </p:spPr>
        <p:txBody>
          <a:bodyPr lIns="0" tIns="72000" rIns="0" bIns="72000" anchor="b">
            <a:noAutofit/>
          </a:bodyPr>
          <a:lstStyle>
            <a:lvl1pPr marL="0" indent="0">
              <a:spcBef>
                <a:spcPts val="0"/>
              </a:spcBef>
              <a:spcAft>
                <a:spcPts val="0"/>
              </a:spcAft>
              <a:buNone/>
              <a:defRPr sz="1200"/>
            </a:lvl1pPr>
            <a:lvl2pPr marL="357542" indent="0">
              <a:spcBef>
                <a:spcPts val="0"/>
              </a:spcBef>
              <a:spcAft>
                <a:spcPts val="0"/>
              </a:spcAft>
              <a:buNone/>
              <a:defRPr/>
            </a:lvl2pPr>
            <a:lvl3pPr marL="719982" indent="0">
              <a:spcBef>
                <a:spcPts val="0"/>
              </a:spcBef>
              <a:spcAft>
                <a:spcPts val="0"/>
              </a:spcAft>
              <a:buNone/>
              <a:defRPr/>
            </a:lvl3pPr>
            <a:lvl4pPr marL="1081424" indent="0">
              <a:spcBef>
                <a:spcPts val="0"/>
              </a:spcBef>
              <a:spcAft>
                <a:spcPts val="0"/>
              </a:spcAft>
              <a:buNone/>
              <a:defRPr/>
            </a:lvl4pPr>
            <a:lvl5pPr marL="1439964" indent="0">
              <a:spcBef>
                <a:spcPts val="0"/>
              </a:spcBef>
              <a:spcAft>
                <a:spcPts val="0"/>
              </a:spcAft>
              <a:buNone/>
              <a:defRPr/>
            </a:lvl5pPr>
          </a:lstStyle>
          <a:p>
            <a:pPr lvl="0"/>
            <a:r>
              <a:rPr lang="en-US" dirty="0"/>
              <a:t>Insert Source text</a:t>
            </a:r>
          </a:p>
        </p:txBody>
      </p:sp>
      <p:sp>
        <p:nvSpPr>
          <p:cNvPr id="10" name="Title 1">
            <a:extLst>
              <a:ext uri="{FF2B5EF4-FFF2-40B4-BE49-F238E27FC236}">
                <a16:creationId xmlns:a16="http://schemas.microsoft.com/office/drawing/2014/main" id="{D08CFF33-B49E-9711-53F9-19D0CC0A16DD}"/>
              </a:ext>
            </a:extLst>
          </p:cNvPr>
          <p:cNvSpPr>
            <a:spLocks noGrp="1"/>
          </p:cNvSpPr>
          <p:nvPr>
            <p:ph type="title" hasCustomPrompt="1"/>
          </p:nvPr>
        </p:nvSpPr>
        <p:spPr>
          <a:xfrm>
            <a:off x="365126" y="242888"/>
            <a:ext cx="3905250" cy="430887"/>
          </a:xfrm>
        </p:spPr>
        <p:txBody>
          <a:bodyPr/>
          <a:lstStyle>
            <a:lvl1pPr>
              <a:defRPr/>
            </a:lvl1pPr>
          </a:lstStyle>
          <a:p>
            <a:r>
              <a:rPr lang="en-US" dirty="0"/>
              <a:t>Click to add title</a:t>
            </a:r>
          </a:p>
        </p:txBody>
      </p:sp>
      <p:sp>
        <p:nvSpPr>
          <p:cNvPr id="13" name="Subtitle 2">
            <a:extLst>
              <a:ext uri="{FF2B5EF4-FFF2-40B4-BE49-F238E27FC236}">
                <a16:creationId xmlns:a16="http://schemas.microsoft.com/office/drawing/2014/main" id="{FA3CE1FB-D5F5-92E1-9D34-DB8E8889C90B}"/>
              </a:ext>
            </a:extLst>
          </p:cNvPr>
          <p:cNvSpPr>
            <a:spLocks noGrp="1"/>
          </p:cNvSpPr>
          <p:nvPr>
            <p:ph type="subTitle" idx="1" hasCustomPrompt="1"/>
          </p:nvPr>
        </p:nvSpPr>
        <p:spPr>
          <a:xfrm>
            <a:off x="365125" y="694950"/>
            <a:ext cx="3905250"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5" name="Freeform: Shape 14">
            <a:extLst>
              <a:ext uri="{FF2B5EF4-FFF2-40B4-BE49-F238E27FC236}">
                <a16:creationId xmlns:a16="http://schemas.microsoft.com/office/drawing/2014/main" id="{CB91AF96-43AB-49E0-5AA2-71826DA96391}"/>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426319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nd Text with Subheading">
    <p:spTree>
      <p:nvGrpSpPr>
        <p:cNvPr id="1" name=""/>
        <p:cNvGrpSpPr/>
        <p:nvPr/>
      </p:nvGrpSpPr>
      <p:grpSpPr>
        <a:xfrm>
          <a:off x="0" y="0"/>
          <a:ext cx="0" cy="0"/>
          <a:chOff x="0" y="0"/>
          <a:chExt cx="0" cy="0"/>
        </a:xfrm>
      </p:grpSpPr>
      <p:sp>
        <p:nvSpPr>
          <p:cNvPr id="16" name="Text Placeholder 6"/>
          <p:cNvSpPr>
            <a:spLocks noGrp="1"/>
          </p:cNvSpPr>
          <p:nvPr>
            <p:ph type="body" sz="quarter" idx="13" hasCustomPrompt="1"/>
          </p:nvPr>
        </p:nvSpPr>
        <p:spPr>
          <a:xfrm>
            <a:off x="365125" y="2100262"/>
            <a:ext cx="3652838" cy="3692137"/>
          </a:xfrm>
          <a:prstGeom prst="rect">
            <a:avLst/>
          </a:prstGeom>
        </p:spPr>
        <p:txBody>
          <a:bodyPr lIns="0" tIns="180000" rIns="0" bIns="180000">
            <a:noAutofit/>
          </a:bodyPr>
          <a:lstStyle>
            <a:lvl1pPr marL="0" indent="0">
              <a:buNone/>
              <a:defRPr sz="2200"/>
            </a:lvl1pPr>
          </a:lstStyle>
          <a:p>
            <a:pPr lvl="0"/>
            <a:r>
              <a:rPr lang="en-GB" dirty="0"/>
              <a:t>Click to enter text content.</a:t>
            </a:r>
            <a:br>
              <a:rPr lang="en-GB" dirty="0"/>
            </a:br>
            <a:r>
              <a:rPr lang="en-US" dirty="0"/>
              <a:t>If text content appears too large please reduce the size of the font.</a:t>
            </a:r>
            <a:endParaRPr lang="en-GB" dirty="0"/>
          </a:p>
        </p:txBody>
      </p:sp>
      <p:sp>
        <p:nvSpPr>
          <p:cNvPr id="7" name="Date Placeholder 6">
            <a:extLst>
              <a:ext uri="{FF2B5EF4-FFF2-40B4-BE49-F238E27FC236}">
                <a16:creationId xmlns:a16="http://schemas.microsoft.com/office/drawing/2014/main" id="{82120E7F-C0E1-48FE-9205-5741B91C8E6F}"/>
              </a:ext>
            </a:extLst>
          </p:cNvPr>
          <p:cNvSpPr>
            <a:spLocks noGrp="1"/>
          </p:cNvSpPr>
          <p:nvPr>
            <p:ph type="dt" sz="half" idx="28"/>
          </p:nvPr>
        </p:nvSpPr>
        <p:spPr/>
        <p:txBody>
          <a:bodyPr/>
          <a:lstStyle/>
          <a:p>
            <a:fld id="{2DC6169B-19DB-4994-BA6B-38503C57DC8A}" type="datetime4">
              <a:rPr lang="en-GB" smtClean="0"/>
              <a:t>14 September 2023</a:t>
            </a:fld>
            <a:endParaRPr lang="en-GB" dirty="0"/>
          </a:p>
        </p:txBody>
      </p:sp>
      <p:sp>
        <p:nvSpPr>
          <p:cNvPr id="8" name="Footer Placeholder 7">
            <a:extLst>
              <a:ext uri="{FF2B5EF4-FFF2-40B4-BE49-F238E27FC236}">
                <a16:creationId xmlns:a16="http://schemas.microsoft.com/office/drawing/2014/main" id="{AFC227CF-7C01-4C8F-A012-E6EC9EFFB1B0}"/>
              </a:ext>
            </a:extLst>
          </p:cNvPr>
          <p:cNvSpPr>
            <a:spLocks noGrp="1"/>
          </p:cNvSpPr>
          <p:nvPr>
            <p:ph type="ftr" sz="quarter" idx="29"/>
          </p:nvPr>
        </p:nvSpPr>
        <p:spPr/>
        <p:txBody>
          <a:bodyPr/>
          <a:lstStyle/>
          <a:p>
            <a:endParaRPr lang="en-GB" dirty="0"/>
          </a:p>
        </p:txBody>
      </p:sp>
      <p:sp>
        <p:nvSpPr>
          <p:cNvPr id="9" name="Slide Number Placeholder 8">
            <a:extLst>
              <a:ext uri="{FF2B5EF4-FFF2-40B4-BE49-F238E27FC236}">
                <a16:creationId xmlns:a16="http://schemas.microsoft.com/office/drawing/2014/main" id="{D3D4743C-0184-4AE6-8901-D4C4FE13116A}"/>
              </a:ext>
            </a:extLst>
          </p:cNvPr>
          <p:cNvSpPr>
            <a:spLocks noGrp="1"/>
          </p:cNvSpPr>
          <p:nvPr>
            <p:ph type="sldNum" sz="quarter" idx="30"/>
          </p:nvPr>
        </p:nvSpPr>
        <p:spPr/>
        <p:txBody>
          <a:bodyPr/>
          <a:lstStyle/>
          <a:p>
            <a:fld id="{9F9F533D-B52E-4A2F-BF72-0ADD2D94BD75}" type="slidenum">
              <a:rPr lang="en-GB" smtClean="0"/>
              <a:pPr/>
              <a:t>‹#›</a:t>
            </a:fld>
            <a:endParaRPr lang="en-GB" dirty="0"/>
          </a:p>
        </p:txBody>
      </p:sp>
      <p:sp>
        <p:nvSpPr>
          <p:cNvPr id="3" name="Text Placeholder 2">
            <a:extLst>
              <a:ext uri="{FF2B5EF4-FFF2-40B4-BE49-F238E27FC236}">
                <a16:creationId xmlns:a16="http://schemas.microsoft.com/office/drawing/2014/main" id="{557407D7-26D4-4453-5DC7-A7011EC7E218}"/>
              </a:ext>
            </a:extLst>
          </p:cNvPr>
          <p:cNvSpPr>
            <a:spLocks noGrp="1"/>
          </p:cNvSpPr>
          <p:nvPr>
            <p:ph type="body" sz="quarter" idx="31" hasCustomPrompt="1"/>
          </p:nvPr>
        </p:nvSpPr>
        <p:spPr>
          <a:xfrm>
            <a:off x="365126" y="5792400"/>
            <a:ext cx="3653156" cy="298800"/>
          </a:xfrm>
        </p:spPr>
        <p:txBody>
          <a:bodyPr lIns="0" tIns="72000" rIns="0" bIns="72000" anchor="b">
            <a:noAutofit/>
          </a:bodyPr>
          <a:lstStyle>
            <a:lvl1pPr marL="0" indent="0">
              <a:spcBef>
                <a:spcPts val="0"/>
              </a:spcBef>
              <a:spcAft>
                <a:spcPts val="0"/>
              </a:spcAft>
              <a:buNone/>
              <a:defRPr sz="1200"/>
            </a:lvl1pPr>
            <a:lvl2pPr marL="357542" indent="0">
              <a:buNone/>
              <a:defRPr/>
            </a:lvl2pPr>
            <a:lvl3pPr marL="719982" indent="0">
              <a:buNone/>
              <a:defRPr/>
            </a:lvl3pPr>
            <a:lvl4pPr marL="1081424" indent="0">
              <a:buNone/>
              <a:defRPr/>
            </a:lvl4pPr>
            <a:lvl5pPr marL="1439964" indent="0">
              <a:buNone/>
              <a:defRPr/>
            </a:lvl5pPr>
          </a:lstStyle>
          <a:p>
            <a:pPr lvl="0"/>
            <a:r>
              <a:rPr lang="en-US" dirty="0"/>
              <a:t>Insert Source text</a:t>
            </a:r>
          </a:p>
        </p:txBody>
      </p:sp>
      <p:sp>
        <p:nvSpPr>
          <p:cNvPr id="25" name="Text Placeholder 24">
            <a:extLst>
              <a:ext uri="{FF2B5EF4-FFF2-40B4-BE49-F238E27FC236}">
                <a16:creationId xmlns:a16="http://schemas.microsoft.com/office/drawing/2014/main" id="{0FC42DF1-9B7E-9A5C-E40E-35292FD97B55}"/>
              </a:ext>
            </a:extLst>
          </p:cNvPr>
          <p:cNvSpPr>
            <a:spLocks noGrp="1"/>
          </p:cNvSpPr>
          <p:nvPr>
            <p:ph type="body" sz="quarter" idx="32" hasCustomPrompt="1"/>
          </p:nvPr>
        </p:nvSpPr>
        <p:spPr>
          <a:xfrm>
            <a:off x="365126" y="1303338"/>
            <a:ext cx="3480970" cy="796925"/>
          </a:xfrm>
        </p:spPr>
        <p:txBody>
          <a:bodyPr lIns="0" tIns="72000" rIns="0" bIns="72000">
            <a:noAutofit/>
          </a:bodyPr>
          <a:lstStyle>
            <a:lvl1pPr marL="0" indent="0">
              <a:buNone/>
              <a:defRPr sz="2400" b="1">
                <a:solidFill>
                  <a:schemeClr val="tx2"/>
                </a:solidFill>
              </a:defRPr>
            </a:lvl1pPr>
            <a:lvl2pPr marL="357542" indent="0">
              <a:buNone/>
              <a:defRPr/>
            </a:lvl2pPr>
            <a:lvl3pPr marL="719982" indent="0">
              <a:buNone/>
              <a:defRPr/>
            </a:lvl3pPr>
            <a:lvl4pPr marL="1081424" indent="0">
              <a:buNone/>
              <a:defRPr/>
            </a:lvl4pPr>
            <a:lvl5pPr marL="1439964" indent="0">
              <a:buNone/>
              <a:defRPr/>
            </a:lvl5pPr>
          </a:lstStyle>
          <a:p>
            <a:pPr lvl="0"/>
            <a:r>
              <a:rPr lang="en-US" dirty="0"/>
              <a:t>Click to edit subheading text</a:t>
            </a:r>
            <a:endParaRPr lang="en-GB" dirty="0"/>
          </a:p>
        </p:txBody>
      </p:sp>
      <p:sp>
        <p:nvSpPr>
          <p:cNvPr id="19" name="Picture Placeholder 18">
            <a:extLst>
              <a:ext uri="{FF2B5EF4-FFF2-40B4-BE49-F238E27FC236}">
                <a16:creationId xmlns:a16="http://schemas.microsoft.com/office/drawing/2014/main" id="{842A83F9-173D-2F5C-840B-653949B4C528}"/>
              </a:ext>
            </a:extLst>
          </p:cNvPr>
          <p:cNvSpPr>
            <a:spLocks noGrp="1"/>
          </p:cNvSpPr>
          <p:nvPr>
            <p:ph type="pic" sz="quarter" idx="14" hasCustomPrompt="1"/>
          </p:nvPr>
        </p:nvSpPr>
        <p:spPr>
          <a:xfrm>
            <a:off x="3848179" y="1303337"/>
            <a:ext cx="7977108" cy="4787900"/>
          </a:xfrm>
          <a:custGeom>
            <a:avLst/>
            <a:gdLst>
              <a:gd name="connsiteX0" fmla="*/ 594703 w 7977108"/>
              <a:gd name="connsiteY0" fmla="*/ 0 h 4787900"/>
              <a:gd name="connsiteX1" fmla="*/ 7804600 w 7977108"/>
              <a:gd name="connsiteY1" fmla="*/ 0 h 4787900"/>
              <a:gd name="connsiteX2" fmla="*/ 7977108 w 7977108"/>
              <a:gd name="connsiteY2" fmla="*/ 172508 h 4787900"/>
              <a:gd name="connsiteX3" fmla="*/ 7977108 w 7977108"/>
              <a:gd name="connsiteY3" fmla="*/ 4615392 h 4787900"/>
              <a:gd name="connsiteX4" fmla="*/ 7804600 w 7977108"/>
              <a:gd name="connsiteY4" fmla="*/ 4787900 h 4787900"/>
              <a:gd name="connsiteX5" fmla="*/ 594703 w 7977108"/>
              <a:gd name="connsiteY5" fmla="*/ 4787900 h 4787900"/>
              <a:gd name="connsiteX6" fmla="*/ 422195 w 7977108"/>
              <a:gd name="connsiteY6" fmla="*/ 4615392 h 4787900"/>
              <a:gd name="connsiteX7" fmla="*/ 422195 w 7977108"/>
              <a:gd name="connsiteY7" fmla="*/ 1002316 h 4787900"/>
              <a:gd name="connsiteX8" fmla="*/ 419981 w 7977108"/>
              <a:gd name="connsiteY8" fmla="*/ 976226 h 4787900"/>
              <a:gd name="connsiteX9" fmla="*/ 7859 w 7977108"/>
              <a:gd name="connsiteY9" fmla="*/ 614915 h 4787900"/>
              <a:gd name="connsiteX10" fmla="*/ 7859 w 7977108"/>
              <a:gd name="connsiteY10" fmla="*/ 597453 h 4787900"/>
              <a:gd name="connsiteX11" fmla="*/ 419981 w 7977108"/>
              <a:gd name="connsiteY11" fmla="*/ 236137 h 4787900"/>
              <a:gd name="connsiteX12" fmla="*/ 422195 w 7977108"/>
              <a:gd name="connsiteY12" fmla="*/ 210041 h 4787900"/>
              <a:gd name="connsiteX13" fmla="*/ 422195 w 7977108"/>
              <a:gd name="connsiteY13" fmla="*/ 172508 h 4787900"/>
              <a:gd name="connsiteX14" fmla="*/ 594703 w 7977108"/>
              <a:gd name="connsiteY14" fmla="*/ 0 h 478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77108" h="4787900">
                <a:moveTo>
                  <a:pt x="594703" y="0"/>
                </a:moveTo>
                <a:lnTo>
                  <a:pt x="7804600" y="0"/>
                </a:lnTo>
                <a:cubicBezTo>
                  <a:pt x="7899874" y="0"/>
                  <a:pt x="7977108" y="77234"/>
                  <a:pt x="7977108" y="172508"/>
                </a:cubicBezTo>
                <a:lnTo>
                  <a:pt x="7977108" y="4615392"/>
                </a:lnTo>
                <a:cubicBezTo>
                  <a:pt x="7977108" y="4710666"/>
                  <a:pt x="7899874" y="4787900"/>
                  <a:pt x="7804600" y="4787900"/>
                </a:cubicBezTo>
                <a:lnTo>
                  <a:pt x="594703" y="4787900"/>
                </a:lnTo>
                <a:cubicBezTo>
                  <a:pt x="499429" y="4787900"/>
                  <a:pt x="422195" y="4710666"/>
                  <a:pt x="422195" y="4615392"/>
                </a:cubicBezTo>
                <a:lnTo>
                  <a:pt x="422195" y="1002316"/>
                </a:lnTo>
                <a:lnTo>
                  <a:pt x="419981" y="976226"/>
                </a:lnTo>
                <a:cubicBezTo>
                  <a:pt x="387560" y="794064"/>
                  <a:pt x="243169" y="679089"/>
                  <a:pt x="7859" y="614915"/>
                </a:cubicBezTo>
                <a:cubicBezTo>
                  <a:pt x="-2620" y="611423"/>
                  <a:pt x="-2620" y="600944"/>
                  <a:pt x="7859" y="597453"/>
                </a:cubicBezTo>
                <a:cubicBezTo>
                  <a:pt x="243169" y="533278"/>
                  <a:pt x="387560" y="418299"/>
                  <a:pt x="419981" y="236137"/>
                </a:cubicBezTo>
                <a:lnTo>
                  <a:pt x="422195" y="210041"/>
                </a:lnTo>
                <a:lnTo>
                  <a:pt x="422195" y="172508"/>
                </a:lnTo>
                <a:cubicBezTo>
                  <a:pt x="422195" y="77234"/>
                  <a:pt x="499429" y="0"/>
                  <a:pt x="594703" y="0"/>
                </a:cubicBezTo>
                <a:close/>
              </a:path>
            </a:pathLst>
          </a:custGeom>
          <a:solidFill>
            <a:schemeClr val="bg1">
              <a:lumMod val="95000"/>
            </a:schemeClr>
          </a:solidFill>
          <a:ln>
            <a:noFill/>
          </a:ln>
        </p:spPr>
        <p:txBody>
          <a:bodyPr wrap="square" lIns="900000" tIns="216000" rIns="540000" bIns="72000" anchor="ctr">
            <a:noAutofit/>
          </a:bodyPr>
          <a:lstStyle>
            <a:lvl1pPr marL="0" indent="0" algn="ctr">
              <a:lnSpc>
                <a:spcPct val="100000"/>
              </a:lnSpc>
              <a:buNone/>
              <a:defRPr sz="22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br>
              <a:rPr lang="en-GB" dirty="0"/>
            </a:br>
            <a:r>
              <a:rPr lang="en-GB" dirty="0"/>
              <a:t>[</a:t>
            </a:r>
            <a:r>
              <a:rPr lang="en-US" dirty="0"/>
              <a:t>The image can then be scaled within the frame by using the ‘Crop’ feature in the ‘Picture Format’ tab of the ribbon. Right click on image to add/edit alt text</a:t>
            </a:r>
            <a:r>
              <a:rPr lang="en-GB" dirty="0"/>
              <a:t>]</a:t>
            </a:r>
          </a:p>
        </p:txBody>
      </p:sp>
      <p:sp>
        <p:nvSpPr>
          <p:cNvPr id="11" name="Title 1">
            <a:extLst>
              <a:ext uri="{FF2B5EF4-FFF2-40B4-BE49-F238E27FC236}">
                <a16:creationId xmlns:a16="http://schemas.microsoft.com/office/drawing/2014/main" id="{7E92BEDA-CC1A-B239-4AEA-C3F37E214629}"/>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3" name="Subtitle 2">
            <a:extLst>
              <a:ext uri="{FF2B5EF4-FFF2-40B4-BE49-F238E27FC236}">
                <a16:creationId xmlns:a16="http://schemas.microsoft.com/office/drawing/2014/main" id="{0750812B-2C47-57D4-77B8-4674E64952EE}"/>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5" name="Freeform: Shape 14">
            <a:extLst>
              <a:ext uri="{FF2B5EF4-FFF2-40B4-BE49-F238E27FC236}">
                <a16:creationId xmlns:a16="http://schemas.microsoft.com/office/drawing/2014/main" id="{7DE5D052-D1E8-918C-87BF-6E3142B87FEF}"/>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412455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0D3666-6EB4-2815-6D2E-EFE946A218AB}"/>
              </a:ext>
            </a:extLst>
          </p:cNvPr>
          <p:cNvGraphicFramePr>
            <a:graphicFrameLocks noChangeAspect="1"/>
          </p:cNvGraphicFramePr>
          <p:nvPr userDrawn="1">
            <p:custDataLst>
              <p:tags r:id="rId1"/>
            </p:custDataLst>
            <p:extLst>
              <p:ext uri="{D42A27DB-BD31-4B8C-83A1-F6EECF244321}">
                <p14:modId xmlns:p14="http://schemas.microsoft.com/office/powerpoint/2010/main" val="2224432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5" name="Object 4" hidden="1">
                        <a:extLst>
                          <a:ext uri="{FF2B5EF4-FFF2-40B4-BE49-F238E27FC236}">
                            <a16:creationId xmlns:a16="http://schemas.microsoft.com/office/drawing/2014/main" id="{F30D3666-6EB4-2815-6D2E-EFE946A218A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Picture 5" descr="Icon&#10;&#10;Description automatically generated with medium confidence">
            <a:extLst>
              <a:ext uri="{FF2B5EF4-FFF2-40B4-BE49-F238E27FC236}">
                <a16:creationId xmlns:a16="http://schemas.microsoft.com/office/drawing/2014/main" id="{CD0C9FF5-5269-0182-FD37-55478A13B6D1}"/>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0565064" y="0"/>
            <a:ext cx="1499542" cy="1500405"/>
          </a:xfrm>
          <a:prstGeom prst="rect">
            <a:avLst/>
          </a:prstGeom>
        </p:spPr>
      </p:pic>
      <p:sp>
        <p:nvSpPr>
          <p:cNvPr id="11" name="Text Placeholder 8">
            <a:extLst>
              <a:ext uri="{FF2B5EF4-FFF2-40B4-BE49-F238E27FC236}">
                <a16:creationId xmlns:a16="http://schemas.microsoft.com/office/drawing/2014/main" id="{8D015E68-9B94-B2B9-2F33-1D9732CC14B4}"/>
              </a:ext>
            </a:extLst>
          </p:cNvPr>
          <p:cNvSpPr>
            <a:spLocks noGrp="1"/>
          </p:cNvSpPr>
          <p:nvPr>
            <p:ph type="body" sz="quarter" idx="11" hasCustomPrompt="1"/>
          </p:nvPr>
        </p:nvSpPr>
        <p:spPr>
          <a:xfrm>
            <a:off x="501650" y="230188"/>
            <a:ext cx="1817688" cy="163512"/>
          </a:xfrm>
        </p:spPr>
        <p:txBody>
          <a:bodyPr lIns="0" tIns="72000" rIns="0" bIns="72000" anchor="ctr">
            <a:noAutofit/>
          </a:bodyPr>
          <a:lstStyle>
            <a:lvl1pPr marL="0" indent="0">
              <a:buNone/>
              <a:defRPr sz="1000" b="1">
                <a:solidFill>
                  <a:schemeClr val="tx2"/>
                </a:solidFill>
              </a:defRPr>
            </a:lvl1pPr>
            <a:lvl2pPr marL="357542" indent="0">
              <a:buNone/>
              <a:defRPr>
                <a:solidFill>
                  <a:schemeClr val="bg1"/>
                </a:solidFill>
              </a:defRPr>
            </a:lvl2pPr>
            <a:lvl3pPr marL="719982" indent="0">
              <a:buNone/>
              <a:defRPr>
                <a:solidFill>
                  <a:schemeClr val="bg1"/>
                </a:solidFill>
              </a:defRPr>
            </a:lvl3pPr>
            <a:lvl4pPr marL="1081424" indent="0">
              <a:buNone/>
              <a:defRPr>
                <a:solidFill>
                  <a:schemeClr val="bg1"/>
                </a:solidFill>
              </a:defRPr>
            </a:lvl4pPr>
            <a:lvl5pPr marL="1439964" indent="0">
              <a:buNone/>
              <a:defRPr>
                <a:solidFill>
                  <a:schemeClr val="bg1"/>
                </a:solidFill>
              </a:defRPr>
            </a:lvl5pPr>
          </a:lstStyle>
          <a:p>
            <a:pPr lvl="0"/>
            <a:r>
              <a:rPr lang="en-US" dirty="0"/>
              <a:t>Click to insert date</a:t>
            </a:r>
          </a:p>
        </p:txBody>
      </p:sp>
      <p:sp>
        <p:nvSpPr>
          <p:cNvPr id="12" name="Freeform: Shape 11">
            <a:extLst>
              <a:ext uri="{FF2B5EF4-FFF2-40B4-BE49-F238E27FC236}">
                <a16:creationId xmlns:a16="http://schemas.microsoft.com/office/drawing/2014/main" id="{458F29C9-8F7E-1D4B-3005-616565FA7753}"/>
              </a:ext>
            </a:extLst>
          </p:cNvPr>
          <p:cNvSpPr/>
          <p:nvPr userDrawn="1"/>
        </p:nvSpPr>
        <p:spPr>
          <a:xfrm>
            <a:off x="0" y="4842854"/>
            <a:ext cx="426190" cy="902918"/>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5" name="Title 1">
            <a:extLst>
              <a:ext uri="{FF2B5EF4-FFF2-40B4-BE49-F238E27FC236}">
                <a16:creationId xmlns:a16="http://schemas.microsoft.com/office/drawing/2014/main" id="{4DF7007A-5965-5814-8FF8-29077566CBED}"/>
              </a:ext>
            </a:extLst>
          </p:cNvPr>
          <p:cNvSpPr>
            <a:spLocks noGrp="1"/>
          </p:cNvSpPr>
          <p:nvPr>
            <p:ph type="ctrTitle" hasCustomPrompt="1"/>
          </p:nvPr>
        </p:nvSpPr>
        <p:spPr>
          <a:xfrm>
            <a:off x="520700" y="5010784"/>
            <a:ext cx="11150600" cy="548009"/>
          </a:xfrm>
          <a:prstGeom prst="rect">
            <a:avLst/>
          </a:prstGeom>
        </p:spPr>
        <p:txBody>
          <a:bodyPr vert="horz" anchor="b" anchorCtr="0">
            <a:noAutofit/>
          </a:bodyPr>
          <a:lstStyle>
            <a:lvl1pPr>
              <a:lnSpc>
                <a:spcPct val="100000"/>
              </a:lnSpc>
              <a:defRPr sz="3600">
                <a:solidFill>
                  <a:schemeClr val="tx2"/>
                </a:solidFill>
              </a:defRPr>
            </a:lvl1pPr>
          </a:lstStyle>
          <a:p>
            <a:r>
              <a:rPr lang="en-GB" dirty="0"/>
              <a:t>Click to enter presentation title</a:t>
            </a:r>
          </a:p>
        </p:txBody>
      </p:sp>
      <p:sp>
        <p:nvSpPr>
          <p:cNvPr id="16" name="Subtitle 2">
            <a:extLst>
              <a:ext uri="{FF2B5EF4-FFF2-40B4-BE49-F238E27FC236}">
                <a16:creationId xmlns:a16="http://schemas.microsoft.com/office/drawing/2014/main" id="{F6A64F09-F5D8-B6EE-7ED5-2B69A4668CD5}"/>
              </a:ext>
            </a:extLst>
          </p:cNvPr>
          <p:cNvSpPr>
            <a:spLocks noGrp="1"/>
          </p:cNvSpPr>
          <p:nvPr>
            <p:ph type="subTitle" idx="1" hasCustomPrompt="1"/>
          </p:nvPr>
        </p:nvSpPr>
        <p:spPr>
          <a:xfrm>
            <a:off x="520700" y="5558794"/>
            <a:ext cx="11150600" cy="4752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subtitle / presenter name</a:t>
            </a:r>
          </a:p>
        </p:txBody>
      </p:sp>
      <p:sp>
        <p:nvSpPr>
          <p:cNvPr id="10" name="Rectangle 9">
            <a:extLst>
              <a:ext uri="{FF2B5EF4-FFF2-40B4-BE49-F238E27FC236}">
                <a16:creationId xmlns:a16="http://schemas.microsoft.com/office/drawing/2014/main" id="{1811AA76-84DB-E6D7-7F67-E7CF37FEEDBC}"/>
              </a:ext>
            </a:extLst>
          </p:cNvPr>
          <p:cNvSpPr/>
          <p:nvPr userDrawn="1"/>
        </p:nvSpPr>
        <p:spPr bwMode="auto">
          <a:xfrm>
            <a:off x="11039475" y="6058694"/>
            <a:ext cx="862012" cy="317500"/>
          </a:xfrm>
          <a:prstGeom prst="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r" eaLnBrk="0" fontAlgn="auto" hangingPunct="0">
              <a:spcBef>
                <a:spcPts val="0"/>
              </a:spcBef>
              <a:spcAft>
                <a:spcPts val="0"/>
              </a:spcAft>
              <a:buClr>
                <a:schemeClr val="bg1"/>
              </a:buClr>
              <a:buFont typeface="Arial" pitchFamily="34" charset="0"/>
              <a:buNone/>
            </a:pPr>
            <a:r>
              <a:rPr lang="en-GB" sz="1000" b="1" kern="0" dirty="0">
                <a:solidFill>
                  <a:schemeClr val="tx2"/>
                </a:solidFill>
                <a:latin typeface="+mn-lt"/>
              </a:rPr>
              <a:t>gsk.com</a:t>
            </a:r>
          </a:p>
        </p:txBody>
      </p:sp>
      <p:pic>
        <p:nvPicPr>
          <p:cNvPr id="14" name="Graphic 13">
            <a:extLst>
              <a:ext uri="{FF2B5EF4-FFF2-40B4-BE49-F238E27FC236}">
                <a16:creationId xmlns:a16="http://schemas.microsoft.com/office/drawing/2014/main" id="{F8155D66-36CA-D9A7-7EDA-E532E62376F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094470" y="6137672"/>
            <a:ext cx="159543" cy="159543"/>
          </a:xfrm>
          <a:prstGeom prst="rect">
            <a:avLst/>
          </a:prstGeom>
        </p:spPr>
      </p:pic>
    </p:spTree>
    <p:extLst>
      <p:ext uri="{BB962C8B-B14F-4D97-AF65-F5344CB8AC3E}">
        <p14:creationId xmlns:p14="http://schemas.microsoft.com/office/powerpoint/2010/main" val="38593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Image and Text 1">
    <p:spTree>
      <p:nvGrpSpPr>
        <p:cNvPr id="1" name=""/>
        <p:cNvGrpSpPr/>
        <p:nvPr/>
      </p:nvGrpSpPr>
      <p:grpSpPr>
        <a:xfrm>
          <a:off x="0" y="0"/>
          <a:ext cx="0" cy="0"/>
          <a:chOff x="0" y="0"/>
          <a:chExt cx="0" cy="0"/>
        </a:xfrm>
      </p:grpSpPr>
      <p:sp>
        <p:nvSpPr>
          <p:cNvPr id="19" name="Text Placeholder 6"/>
          <p:cNvSpPr>
            <a:spLocks noGrp="1"/>
          </p:cNvSpPr>
          <p:nvPr>
            <p:ph type="body" sz="quarter" idx="13" hasCustomPrompt="1"/>
          </p:nvPr>
        </p:nvSpPr>
        <p:spPr>
          <a:xfrm>
            <a:off x="365126" y="1303338"/>
            <a:ext cx="5602288" cy="4785927"/>
          </a:xfrm>
          <a:prstGeom prst="rect">
            <a:avLst/>
          </a:prstGeom>
        </p:spPr>
        <p:txBody>
          <a:bodyPr lIns="0" tIns="180000" rIns="0" bIns="180000">
            <a:noAutofit/>
          </a:bodyPr>
          <a:lstStyle>
            <a:lvl1pPr marL="359991" indent="-359991">
              <a:buClr>
                <a:schemeClr val="tx2"/>
              </a:buClr>
              <a:buFont typeface="Arial" panose="020B0604020202020204" pitchFamily="34" charset="0"/>
              <a:buChar char="•"/>
              <a:defRPr/>
            </a:lvl1pPr>
            <a:lvl2pPr marL="717533" indent="-359991">
              <a:buClr>
                <a:schemeClr val="tx1"/>
              </a:buClr>
              <a:buFont typeface="Arial" panose="020B0604020202020204" pitchFamily="34" charset="0"/>
              <a:buChar char="-"/>
              <a:defRPr/>
            </a:lvl2pPr>
            <a:lvl3pPr marL="1079973" indent="-359991">
              <a:buClr>
                <a:schemeClr val="tx1"/>
              </a:buClr>
              <a:buFont typeface="Arial" panose="020B0604020202020204" pitchFamily="34" charset="0"/>
              <a:buChar char="-"/>
              <a:defRPr/>
            </a:lvl3pPr>
            <a:lvl4pPr marL="1441415" indent="-359991">
              <a:buClr>
                <a:schemeClr val="tx1"/>
              </a:buClr>
              <a:buFont typeface="Arial" panose="020B0604020202020204" pitchFamily="34" charset="0"/>
              <a:buChar char="-"/>
              <a:defRPr/>
            </a:lvl4pPr>
            <a:lvl5pPr marL="1799955" indent="-359991">
              <a:buClr>
                <a:schemeClr val="tx1"/>
              </a:buClr>
              <a:buFont typeface="Arial" panose="020B0604020202020204" pitchFamily="34" charset="0"/>
              <a:buChar char="-"/>
              <a:defRPr/>
            </a:lvl5pPr>
          </a:lstStyle>
          <a:p>
            <a:pPr lvl="0"/>
            <a:r>
              <a:rPr lang="en-GB" dirty="0"/>
              <a:t>Click to enter text content. </a:t>
            </a:r>
            <a:r>
              <a:rPr lang="en-US" dirty="0"/>
              <a:t>If text content appears too large please reduce the size of the font.</a:t>
            </a:r>
            <a:endParaRPr lang="en-GB" dirty="0"/>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Picture Placeholder 8"/>
          <p:cNvSpPr>
            <a:spLocks noGrp="1"/>
          </p:cNvSpPr>
          <p:nvPr>
            <p:ph type="pic" sz="quarter" idx="14" hasCustomPrompt="1"/>
          </p:nvPr>
        </p:nvSpPr>
        <p:spPr>
          <a:xfrm>
            <a:off x="6223001" y="1303338"/>
            <a:ext cx="5602288" cy="2049077"/>
          </a:xfrm>
          <a:prstGeom prst="roundRect">
            <a:avLst>
              <a:gd name="adj" fmla="val 8542"/>
            </a:avLst>
          </a:prstGeom>
          <a:solidFill>
            <a:schemeClr val="bg1">
              <a:lumMod val="95000"/>
            </a:schemeClr>
          </a:solidFill>
          <a:ln>
            <a:noFill/>
          </a:ln>
        </p:spPr>
        <p:txBody>
          <a:bodyPr lIns="0" tIns="180000" rIns="0" bIns="72000" anchor="ctr">
            <a:noAutofit/>
          </a:bodyPr>
          <a:lstStyle>
            <a:lvl1pPr marL="0" indent="0" algn="ctr">
              <a:buNone/>
              <a:defRPr sz="1600" i="0" baseline="0">
                <a:solidFill>
                  <a:schemeClr val="tx1"/>
                </a:solidFill>
              </a:defRPr>
            </a:lvl1pPr>
          </a:lstStyle>
          <a:p>
            <a:r>
              <a:rPr lang="en-GB" dirty="0"/>
              <a:t>[Click here to insert image]</a:t>
            </a:r>
            <a:br>
              <a:rPr lang="en-GB" dirty="0"/>
            </a:br>
            <a:br>
              <a:rPr lang="en-GB" dirty="0"/>
            </a:br>
            <a:br>
              <a:rPr lang="en-GB" dirty="0"/>
            </a:br>
            <a:r>
              <a:rPr lang="en-GB" dirty="0"/>
              <a:t>[</a:t>
            </a:r>
            <a:r>
              <a:rPr lang="en-US" dirty="0"/>
              <a:t>The image can then be scaled within the frame by </a:t>
            </a:r>
            <a:br>
              <a:rPr lang="en-US" dirty="0"/>
            </a:br>
            <a:r>
              <a:rPr lang="en-US" dirty="0"/>
              <a:t>using the ‘Crop’ feature in the ‘Picture Format’ tab </a:t>
            </a:r>
            <a:br>
              <a:rPr lang="en-US" dirty="0"/>
            </a:br>
            <a:r>
              <a:rPr lang="en-US" dirty="0"/>
              <a:t>of the ribbon. Right click on image to add/edit alt text]</a:t>
            </a:r>
            <a:endParaRPr lang="en-GB" dirty="0"/>
          </a:p>
        </p:txBody>
      </p:sp>
      <p:sp>
        <p:nvSpPr>
          <p:cNvPr id="21" name="Text Placeholder 7"/>
          <p:cNvSpPr>
            <a:spLocks noGrp="1"/>
          </p:cNvSpPr>
          <p:nvPr>
            <p:ph type="body" sz="quarter" idx="26" hasCustomPrompt="1"/>
          </p:nvPr>
        </p:nvSpPr>
        <p:spPr>
          <a:xfrm>
            <a:off x="6223001" y="3383480"/>
            <a:ext cx="5602287" cy="298800"/>
          </a:xfrm>
          <a:prstGeom prst="rect">
            <a:avLst/>
          </a:prstGeom>
        </p:spPr>
        <p:txBody>
          <a:bodyPr lIns="0" tIns="72000" rIns="0" bIns="72000">
            <a:noAutofit/>
          </a:bodyPr>
          <a:lstStyle>
            <a:lvl1pPr marL="0" indent="0">
              <a:spcBef>
                <a:spcPts val="0"/>
              </a:spcBef>
              <a:spcAft>
                <a:spcPts val="0"/>
              </a:spcAft>
              <a:buNone/>
              <a:defRPr sz="1200">
                <a:solidFill>
                  <a:schemeClr val="tx1"/>
                </a:solidFill>
              </a:defRPr>
            </a:lvl1pPr>
            <a:lvl2pPr marL="357542" indent="0">
              <a:buNone/>
              <a:defRPr sz="1067">
                <a:solidFill>
                  <a:schemeClr val="bg2"/>
                </a:solidFill>
              </a:defRPr>
            </a:lvl2pPr>
            <a:lvl3pPr marL="719982" indent="0">
              <a:buNone/>
              <a:defRPr sz="1067">
                <a:solidFill>
                  <a:schemeClr val="bg2"/>
                </a:solidFill>
              </a:defRPr>
            </a:lvl3pPr>
            <a:lvl4pPr marL="1081424" indent="0">
              <a:buNone/>
              <a:defRPr sz="1067">
                <a:solidFill>
                  <a:schemeClr val="bg2"/>
                </a:solidFill>
              </a:defRPr>
            </a:lvl4pPr>
            <a:lvl5pPr marL="1439964" indent="0">
              <a:buNone/>
              <a:defRPr sz="1067">
                <a:solidFill>
                  <a:schemeClr val="bg2"/>
                </a:solidFill>
              </a:defRPr>
            </a:lvl5pPr>
          </a:lstStyle>
          <a:p>
            <a:pPr lvl="0"/>
            <a:r>
              <a:rPr lang="en-GB" dirty="0"/>
              <a:t>Insert Source text</a:t>
            </a:r>
          </a:p>
        </p:txBody>
      </p:sp>
      <p:sp>
        <p:nvSpPr>
          <p:cNvPr id="35" name="Picture Placeholder 8"/>
          <p:cNvSpPr>
            <a:spLocks noGrp="1" noChangeAspect="1"/>
          </p:cNvSpPr>
          <p:nvPr>
            <p:ph type="pic" sz="quarter" idx="27" hasCustomPrompt="1"/>
          </p:nvPr>
        </p:nvSpPr>
        <p:spPr>
          <a:xfrm>
            <a:off x="6223001" y="3713345"/>
            <a:ext cx="5602288" cy="2048029"/>
          </a:xfrm>
          <a:prstGeom prst="roundRect">
            <a:avLst>
              <a:gd name="adj" fmla="val 8498"/>
            </a:avLst>
          </a:prstGeom>
          <a:solidFill>
            <a:schemeClr val="bg1">
              <a:lumMod val="95000"/>
            </a:schemeClr>
          </a:solidFill>
          <a:ln>
            <a:noFill/>
          </a:ln>
        </p:spPr>
        <p:txBody>
          <a:bodyPr lIns="0" tIns="180000" rIns="0" bIns="72000" anchor="ctr">
            <a:noAutofit/>
          </a:bodyPr>
          <a:lstStyle>
            <a:lvl1pPr marL="0" indent="0" algn="ctr">
              <a:buNone/>
              <a:defRPr sz="1600" i="0" baseline="0">
                <a:solidFill>
                  <a:schemeClr val="tx1"/>
                </a:solidFill>
              </a:defRPr>
            </a:lvl1pPr>
          </a:lstStyle>
          <a:p>
            <a:r>
              <a:rPr lang="en-GB" dirty="0"/>
              <a:t>[Click here to insert image]</a:t>
            </a:r>
            <a:br>
              <a:rPr lang="en-GB" dirty="0"/>
            </a:br>
            <a:br>
              <a:rPr lang="en-GB" dirty="0"/>
            </a:br>
            <a:br>
              <a:rPr lang="en-GB" dirty="0"/>
            </a:br>
            <a:r>
              <a:rPr lang="en-GB" dirty="0"/>
              <a:t>[</a:t>
            </a:r>
            <a:r>
              <a:rPr lang="en-US" dirty="0"/>
              <a:t>The image can then be scaled within the frame by </a:t>
            </a:r>
            <a:br>
              <a:rPr lang="en-US" dirty="0"/>
            </a:br>
            <a:r>
              <a:rPr lang="en-US" dirty="0"/>
              <a:t>using the ‘Crop’ feature in the ‘Picture Format’ tab </a:t>
            </a:r>
            <a:br>
              <a:rPr lang="en-US" dirty="0"/>
            </a:br>
            <a:r>
              <a:rPr lang="en-US" dirty="0"/>
              <a:t>of the ribbon. Right click on image to add/edit alt text]</a:t>
            </a:r>
            <a:endParaRPr lang="en-GB" dirty="0"/>
          </a:p>
        </p:txBody>
      </p:sp>
      <p:sp>
        <p:nvSpPr>
          <p:cNvPr id="36" name="Text Placeholder 7"/>
          <p:cNvSpPr>
            <a:spLocks noGrp="1"/>
          </p:cNvSpPr>
          <p:nvPr>
            <p:ph type="body" sz="quarter" idx="28" hasCustomPrompt="1"/>
          </p:nvPr>
        </p:nvSpPr>
        <p:spPr>
          <a:xfrm>
            <a:off x="6223001" y="5792438"/>
            <a:ext cx="5602287" cy="298800"/>
          </a:xfrm>
          <a:prstGeom prst="rect">
            <a:avLst/>
          </a:prstGeom>
        </p:spPr>
        <p:txBody>
          <a:bodyPr lIns="0" tIns="72000" rIns="0" bIns="72000">
            <a:noAutofit/>
          </a:bodyPr>
          <a:lstStyle>
            <a:lvl1pPr marL="0" indent="0">
              <a:spcBef>
                <a:spcPts val="0"/>
              </a:spcBef>
              <a:spcAft>
                <a:spcPts val="0"/>
              </a:spcAft>
              <a:buNone/>
              <a:defRPr sz="1200">
                <a:solidFill>
                  <a:schemeClr val="tx1"/>
                </a:solidFill>
              </a:defRPr>
            </a:lvl1pPr>
            <a:lvl2pPr marL="357542" indent="0">
              <a:buNone/>
              <a:defRPr sz="1067">
                <a:solidFill>
                  <a:schemeClr val="bg2"/>
                </a:solidFill>
              </a:defRPr>
            </a:lvl2pPr>
            <a:lvl3pPr marL="719982" indent="0">
              <a:buNone/>
              <a:defRPr sz="1067">
                <a:solidFill>
                  <a:schemeClr val="bg2"/>
                </a:solidFill>
              </a:defRPr>
            </a:lvl3pPr>
            <a:lvl4pPr marL="1081424" indent="0">
              <a:buNone/>
              <a:defRPr sz="1067">
                <a:solidFill>
                  <a:schemeClr val="bg2"/>
                </a:solidFill>
              </a:defRPr>
            </a:lvl4pPr>
            <a:lvl5pPr marL="1439964" indent="0">
              <a:buNone/>
              <a:defRPr sz="1067">
                <a:solidFill>
                  <a:schemeClr val="bg2"/>
                </a:solidFill>
              </a:defRPr>
            </a:lvl5pPr>
          </a:lstStyle>
          <a:p>
            <a:pPr lvl="0"/>
            <a:r>
              <a:rPr lang="en-GB" dirty="0"/>
              <a:t>Insert Source text</a:t>
            </a:r>
          </a:p>
        </p:txBody>
      </p:sp>
      <p:sp>
        <p:nvSpPr>
          <p:cNvPr id="5" name="Date Placeholder 4"/>
          <p:cNvSpPr>
            <a:spLocks noGrp="1"/>
          </p:cNvSpPr>
          <p:nvPr>
            <p:ph type="dt" sz="half" idx="30"/>
          </p:nvPr>
        </p:nvSpPr>
        <p:spPr/>
        <p:txBody>
          <a:bodyPr/>
          <a:lstStyle>
            <a:lvl1pPr algn="r">
              <a:defRPr/>
            </a:lvl1pPr>
          </a:lstStyle>
          <a:p>
            <a:fld id="{D35EAFE1-FE5F-44CC-825D-16EBF058F4AD}" type="datetime4">
              <a:rPr lang="en-GB" smtClean="0"/>
              <a:t>14 September 2023</a:t>
            </a:fld>
            <a:endParaRPr lang="en-GB" dirty="0"/>
          </a:p>
        </p:txBody>
      </p:sp>
      <p:sp>
        <p:nvSpPr>
          <p:cNvPr id="7" name="Footer Placeholder 6"/>
          <p:cNvSpPr>
            <a:spLocks noGrp="1"/>
          </p:cNvSpPr>
          <p:nvPr>
            <p:ph type="ftr" sz="quarter" idx="31"/>
          </p:nvPr>
        </p:nvSpPr>
        <p:spPr/>
        <p:txBody>
          <a:bodyPr/>
          <a:lstStyle>
            <a:lvl1pPr>
              <a:defRPr/>
            </a:lvl1pPr>
          </a:lstStyle>
          <a:p>
            <a:endParaRPr lang="en-GB" dirty="0"/>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dirty="0"/>
          </a:p>
        </p:txBody>
      </p:sp>
      <p:sp>
        <p:nvSpPr>
          <p:cNvPr id="12" name="Title 1">
            <a:extLst>
              <a:ext uri="{FF2B5EF4-FFF2-40B4-BE49-F238E27FC236}">
                <a16:creationId xmlns:a16="http://schemas.microsoft.com/office/drawing/2014/main" id="{A6A279A2-5C44-FF2E-B384-6E6E2D4B3927}"/>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3" name="Subtitle 2">
            <a:extLst>
              <a:ext uri="{FF2B5EF4-FFF2-40B4-BE49-F238E27FC236}">
                <a16:creationId xmlns:a16="http://schemas.microsoft.com/office/drawing/2014/main" id="{AA0BC10E-676C-5CAF-16CC-96A54F223F7C}"/>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6" name="Freeform: Shape 15">
            <a:extLst>
              <a:ext uri="{FF2B5EF4-FFF2-40B4-BE49-F238E27FC236}">
                <a16:creationId xmlns:a16="http://schemas.microsoft.com/office/drawing/2014/main" id="{3C5935EB-46DA-41B4-C62C-331192886E84}"/>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112721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Image and Text 2">
    <p:spTree>
      <p:nvGrpSpPr>
        <p:cNvPr id="1" name=""/>
        <p:cNvGrpSpPr/>
        <p:nvPr/>
      </p:nvGrpSpPr>
      <p:grpSpPr>
        <a:xfrm>
          <a:off x="0" y="0"/>
          <a:ext cx="0" cy="0"/>
          <a:chOff x="0" y="0"/>
          <a:chExt cx="0" cy="0"/>
        </a:xfrm>
      </p:grpSpPr>
      <p:sp>
        <p:nvSpPr>
          <p:cNvPr id="19" name="Text Placeholder 6"/>
          <p:cNvSpPr>
            <a:spLocks noGrp="1"/>
          </p:cNvSpPr>
          <p:nvPr>
            <p:ph type="body" sz="quarter" idx="13" hasCustomPrompt="1"/>
          </p:nvPr>
        </p:nvSpPr>
        <p:spPr>
          <a:xfrm>
            <a:off x="365125" y="1303338"/>
            <a:ext cx="3652838" cy="4785927"/>
          </a:xfrm>
          <a:prstGeom prst="rect">
            <a:avLst/>
          </a:prstGeom>
        </p:spPr>
        <p:txBody>
          <a:bodyPr lIns="0" tIns="180000" rIns="0" bIns="180000">
            <a:noAutofit/>
          </a:bodyPr>
          <a:lstStyle>
            <a:lvl1pPr marL="359991" indent="-359991">
              <a:buClr>
                <a:schemeClr val="tx2"/>
              </a:buClr>
              <a:buFont typeface="Arial" panose="020B0604020202020204" pitchFamily="34" charset="0"/>
              <a:buChar char="•"/>
              <a:defRPr/>
            </a:lvl1pPr>
            <a:lvl2pPr marL="717533" indent="-359991">
              <a:buClr>
                <a:schemeClr val="tx1"/>
              </a:buClr>
              <a:buFont typeface="Arial" panose="020B0604020202020204" pitchFamily="34" charset="0"/>
              <a:buChar char="-"/>
              <a:defRPr/>
            </a:lvl2pPr>
            <a:lvl3pPr marL="1079973" indent="-359991">
              <a:buClr>
                <a:schemeClr val="tx1"/>
              </a:buClr>
              <a:buFont typeface="Arial" panose="020B0604020202020204" pitchFamily="34" charset="0"/>
              <a:buChar char="-"/>
              <a:defRPr/>
            </a:lvl3pPr>
            <a:lvl4pPr marL="1441415" indent="-359991">
              <a:buClr>
                <a:schemeClr val="tx1"/>
              </a:buClr>
              <a:buFont typeface="Arial" panose="020B0604020202020204" pitchFamily="34" charset="0"/>
              <a:buChar char="-"/>
              <a:defRPr/>
            </a:lvl4pPr>
            <a:lvl5pPr marL="1799955" indent="-359991">
              <a:buClr>
                <a:schemeClr val="tx1"/>
              </a:buClr>
              <a:buFont typeface="Arial" panose="020B0604020202020204" pitchFamily="34" charset="0"/>
              <a:buChar char="-"/>
              <a:defRPr/>
            </a:lvl5pPr>
          </a:lstStyle>
          <a:p>
            <a:pPr lvl="0"/>
            <a:r>
              <a:rPr lang="en-GB" dirty="0"/>
              <a:t>Click to enter text content. </a:t>
            </a:r>
            <a:r>
              <a:rPr lang="en-US" dirty="0"/>
              <a:t>If text content appears too large please reduce the size of the font.</a:t>
            </a:r>
            <a:endParaRPr lang="en-GB" dirty="0"/>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Picture Placeholder 8"/>
          <p:cNvSpPr>
            <a:spLocks noGrp="1"/>
          </p:cNvSpPr>
          <p:nvPr>
            <p:ph type="pic" sz="quarter" idx="14" hasCustomPrompt="1"/>
          </p:nvPr>
        </p:nvSpPr>
        <p:spPr>
          <a:xfrm>
            <a:off x="4270375" y="1303338"/>
            <a:ext cx="3649663" cy="4471820"/>
          </a:xfrm>
          <a:prstGeom prst="roundRect">
            <a:avLst>
              <a:gd name="adj" fmla="val 4843"/>
            </a:avLst>
          </a:prstGeom>
          <a:solidFill>
            <a:schemeClr val="bg1">
              <a:lumMod val="95000"/>
            </a:schemeClr>
          </a:solidFill>
          <a:ln>
            <a:noFill/>
          </a:ln>
        </p:spPr>
        <p:txBody>
          <a:bodyPr lIns="0" tIns="180000" rIns="0" bIns="72000" anchor="ctr">
            <a:noAutofit/>
          </a:bodyPr>
          <a:lstStyle>
            <a:lvl1pPr marL="0" indent="0" algn="ctr">
              <a:buNone/>
              <a:defRPr sz="18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br>
              <a:rPr lang="en-GB" dirty="0"/>
            </a:br>
            <a:r>
              <a:rPr lang="en-GB" dirty="0"/>
              <a:t>[</a:t>
            </a:r>
            <a:r>
              <a:rPr lang="en-US" dirty="0"/>
              <a:t>The image can then be scaled within the frame by using the ‘Crop’ feature in the ‘Picture Format’ tab of the ribbon. Right click on image to add/edit alt text]</a:t>
            </a:r>
            <a:endParaRPr lang="en-GB" dirty="0"/>
          </a:p>
        </p:txBody>
      </p:sp>
      <p:sp>
        <p:nvSpPr>
          <p:cNvPr id="21" name="Text Placeholder 7"/>
          <p:cNvSpPr>
            <a:spLocks noGrp="1"/>
          </p:cNvSpPr>
          <p:nvPr>
            <p:ph type="body" sz="quarter" idx="26" hasCustomPrompt="1"/>
          </p:nvPr>
        </p:nvSpPr>
        <p:spPr>
          <a:xfrm>
            <a:off x="4270376" y="5790465"/>
            <a:ext cx="3650970" cy="298800"/>
          </a:xfrm>
          <a:prstGeom prst="rect">
            <a:avLst/>
          </a:prstGeom>
        </p:spPr>
        <p:txBody>
          <a:bodyPr lIns="0" tIns="72000" rIns="0" bIns="72000">
            <a:noAutofit/>
          </a:bodyPr>
          <a:lstStyle>
            <a:lvl1pPr marL="0" indent="0">
              <a:spcBef>
                <a:spcPts val="0"/>
              </a:spcBef>
              <a:spcAft>
                <a:spcPts val="0"/>
              </a:spcAft>
              <a:buNone/>
              <a:defRPr sz="1200">
                <a:solidFill>
                  <a:schemeClr val="tx1"/>
                </a:solidFill>
              </a:defRPr>
            </a:lvl1pPr>
            <a:lvl2pPr marL="357542" indent="0">
              <a:buNone/>
              <a:defRPr sz="1067">
                <a:solidFill>
                  <a:schemeClr val="bg2"/>
                </a:solidFill>
              </a:defRPr>
            </a:lvl2pPr>
            <a:lvl3pPr marL="719982" indent="0">
              <a:buNone/>
              <a:defRPr sz="1067">
                <a:solidFill>
                  <a:schemeClr val="bg2"/>
                </a:solidFill>
              </a:defRPr>
            </a:lvl3pPr>
            <a:lvl4pPr marL="1081424" indent="0">
              <a:buNone/>
              <a:defRPr sz="1067">
                <a:solidFill>
                  <a:schemeClr val="bg2"/>
                </a:solidFill>
              </a:defRPr>
            </a:lvl4pPr>
            <a:lvl5pPr marL="1439964" indent="0">
              <a:buNone/>
              <a:defRPr sz="1067">
                <a:solidFill>
                  <a:schemeClr val="bg2"/>
                </a:solidFill>
              </a:defRPr>
            </a:lvl5pPr>
          </a:lstStyle>
          <a:p>
            <a:pPr lvl="0"/>
            <a:r>
              <a:rPr lang="en-GB" dirty="0"/>
              <a:t>Insert Source text</a:t>
            </a:r>
          </a:p>
        </p:txBody>
      </p:sp>
      <p:sp>
        <p:nvSpPr>
          <p:cNvPr id="35" name="Picture Placeholder 8"/>
          <p:cNvSpPr>
            <a:spLocks noGrp="1"/>
          </p:cNvSpPr>
          <p:nvPr>
            <p:ph type="pic" sz="quarter" idx="27" hasCustomPrompt="1"/>
          </p:nvPr>
        </p:nvSpPr>
        <p:spPr>
          <a:xfrm>
            <a:off x="8172450" y="1303338"/>
            <a:ext cx="3650400" cy="4471200"/>
          </a:xfrm>
          <a:prstGeom prst="roundRect">
            <a:avLst>
              <a:gd name="adj" fmla="val 5084"/>
            </a:avLst>
          </a:prstGeom>
          <a:solidFill>
            <a:schemeClr val="bg1">
              <a:lumMod val="95000"/>
            </a:schemeClr>
          </a:solidFill>
          <a:ln>
            <a:noFill/>
          </a:ln>
        </p:spPr>
        <p:txBody>
          <a:bodyPr lIns="0" tIns="180000" rIns="0" bIns="72000" anchor="ctr">
            <a:noAutofit/>
          </a:bodyPr>
          <a:lstStyle>
            <a:lvl1pPr marL="0" indent="0" algn="ctr">
              <a:buNone/>
              <a:defRPr sz="1800" i="0" baseline="0">
                <a:solidFill>
                  <a:schemeClr val="tx1"/>
                </a:solidFill>
              </a:defRPr>
            </a:lvl1pPr>
          </a:lstStyle>
          <a:p>
            <a:r>
              <a:rPr lang="en-GB" dirty="0"/>
              <a:t>[Click here to insert image]</a:t>
            </a:r>
            <a:br>
              <a:rPr lang="en-GB" dirty="0"/>
            </a:br>
            <a:br>
              <a:rPr lang="en-GB" dirty="0"/>
            </a:br>
            <a:br>
              <a:rPr lang="en-GB" dirty="0"/>
            </a:br>
            <a:br>
              <a:rPr lang="en-GB" dirty="0"/>
            </a:br>
            <a:br>
              <a:rPr lang="en-GB" dirty="0"/>
            </a:br>
            <a:br>
              <a:rPr lang="en-GB" dirty="0"/>
            </a:br>
            <a:r>
              <a:rPr lang="en-GB" dirty="0"/>
              <a:t>[</a:t>
            </a:r>
            <a:r>
              <a:rPr lang="en-US" dirty="0"/>
              <a:t>The image can then be scaled within the frame by using the ‘Crop’ feature in the ‘Picture Format’ tab of the ribbon. Right click on image to add/edit alt text]</a:t>
            </a:r>
            <a:endParaRPr lang="en-GB" dirty="0"/>
          </a:p>
        </p:txBody>
      </p:sp>
      <p:sp>
        <p:nvSpPr>
          <p:cNvPr id="36" name="Text Placeholder 7"/>
          <p:cNvSpPr>
            <a:spLocks noGrp="1"/>
          </p:cNvSpPr>
          <p:nvPr>
            <p:ph type="body" sz="quarter" idx="28" hasCustomPrompt="1"/>
          </p:nvPr>
        </p:nvSpPr>
        <p:spPr>
          <a:xfrm>
            <a:off x="8172450" y="5792438"/>
            <a:ext cx="3652838" cy="298800"/>
          </a:xfrm>
          <a:prstGeom prst="rect">
            <a:avLst/>
          </a:prstGeom>
        </p:spPr>
        <p:txBody>
          <a:bodyPr lIns="0" tIns="72000" rIns="0" bIns="72000">
            <a:noAutofit/>
          </a:bodyPr>
          <a:lstStyle>
            <a:lvl1pPr marL="0" indent="0">
              <a:spcBef>
                <a:spcPts val="0"/>
              </a:spcBef>
              <a:spcAft>
                <a:spcPts val="0"/>
              </a:spcAft>
              <a:buNone/>
              <a:defRPr sz="1200">
                <a:solidFill>
                  <a:schemeClr val="tx1"/>
                </a:solidFill>
              </a:defRPr>
            </a:lvl1pPr>
            <a:lvl2pPr marL="357542" indent="0">
              <a:buNone/>
              <a:defRPr sz="1067">
                <a:solidFill>
                  <a:schemeClr val="bg2"/>
                </a:solidFill>
              </a:defRPr>
            </a:lvl2pPr>
            <a:lvl3pPr marL="719982" indent="0">
              <a:buNone/>
              <a:defRPr sz="1067">
                <a:solidFill>
                  <a:schemeClr val="bg2"/>
                </a:solidFill>
              </a:defRPr>
            </a:lvl3pPr>
            <a:lvl4pPr marL="1081424" indent="0">
              <a:buNone/>
              <a:defRPr sz="1067">
                <a:solidFill>
                  <a:schemeClr val="bg2"/>
                </a:solidFill>
              </a:defRPr>
            </a:lvl4pPr>
            <a:lvl5pPr marL="1439964" indent="0">
              <a:buNone/>
              <a:defRPr sz="1067">
                <a:solidFill>
                  <a:schemeClr val="bg2"/>
                </a:solidFill>
              </a:defRPr>
            </a:lvl5pPr>
          </a:lstStyle>
          <a:p>
            <a:pPr lvl="0"/>
            <a:r>
              <a:rPr lang="en-GB" dirty="0"/>
              <a:t>Insert Source text</a:t>
            </a:r>
          </a:p>
        </p:txBody>
      </p:sp>
      <p:sp>
        <p:nvSpPr>
          <p:cNvPr id="5" name="Date Placeholder 4"/>
          <p:cNvSpPr>
            <a:spLocks noGrp="1"/>
          </p:cNvSpPr>
          <p:nvPr>
            <p:ph type="dt" sz="half" idx="30"/>
          </p:nvPr>
        </p:nvSpPr>
        <p:spPr/>
        <p:txBody>
          <a:bodyPr/>
          <a:lstStyle>
            <a:lvl1pPr algn="r">
              <a:defRPr/>
            </a:lvl1pPr>
          </a:lstStyle>
          <a:p>
            <a:fld id="{B03DE9E3-FCC4-44C9-9C9C-3C907C61E776}" type="datetime4">
              <a:rPr lang="en-GB" smtClean="0"/>
              <a:t>14 September 2023</a:t>
            </a:fld>
            <a:endParaRPr lang="en-GB" dirty="0"/>
          </a:p>
        </p:txBody>
      </p:sp>
      <p:sp>
        <p:nvSpPr>
          <p:cNvPr id="7" name="Footer Placeholder 6"/>
          <p:cNvSpPr>
            <a:spLocks noGrp="1"/>
          </p:cNvSpPr>
          <p:nvPr>
            <p:ph type="ftr" sz="quarter" idx="31"/>
          </p:nvPr>
        </p:nvSpPr>
        <p:spPr/>
        <p:txBody>
          <a:bodyPr/>
          <a:lstStyle>
            <a:lvl1pPr>
              <a:defRPr/>
            </a:lvl1pPr>
          </a:lstStyle>
          <a:p>
            <a:endParaRPr lang="en-GB" dirty="0"/>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dirty="0"/>
          </a:p>
        </p:txBody>
      </p:sp>
      <p:sp>
        <p:nvSpPr>
          <p:cNvPr id="12" name="Title 1">
            <a:extLst>
              <a:ext uri="{FF2B5EF4-FFF2-40B4-BE49-F238E27FC236}">
                <a16:creationId xmlns:a16="http://schemas.microsoft.com/office/drawing/2014/main" id="{62258698-286C-88FD-70CB-ECDC7EEFE76B}"/>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3" name="Subtitle 2">
            <a:extLst>
              <a:ext uri="{FF2B5EF4-FFF2-40B4-BE49-F238E27FC236}">
                <a16:creationId xmlns:a16="http://schemas.microsoft.com/office/drawing/2014/main" id="{9D5C8553-9D06-642B-D0A0-1E6DF4F5CE6F}"/>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6" name="Freeform: Shape 15">
            <a:extLst>
              <a:ext uri="{FF2B5EF4-FFF2-40B4-BE49-F238E27FC236}">
                <a16:creationId xmlns:a16="http://schemas.microsoft.com/office/drawing/2014/main" id="{6C8E6EBF-1077-88CA-250A-BC3D173D6251}"/>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26607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CB5633-6431-4284-9ADB-4E6151258883}"/>
              </a:ext>
            </a:extLst>
          </p:cNvPr>
          <p:cNvSpPr>
            <a:spLocks noGrp="1"/>
          </p:cNvSpPr>
          <p:nvPr>
            <p:ph type="dt" sz="half" idx="30"/>
          </p:nvPr>
        </p:nvSpPr>
        <p:spPr/>
        <p:txBody>
          <a:bodyPr/>
          <a:lstStyle/>
          <a:p>
            <a:fld id="{11AFB533-57EF-4766-9D87-DAD3C67F4A40}" type="datetime4">
              <a:rPr lang="en-GB" smtClean="0"/>
              <a:t>14 September 2023</a:t>
            </a:fld>
            <a:endParaRPr lang="en-GB" dirty="0"/>
          </a:p>
        </p:txBody>
      </p:sp>
      <p:sp>
        <p:nvSpPr>
          <p:cNvPr id="5" name="Footer Placeholder 4">
            <a:extLst>
              <a:ext uri="{FF2B5EF4-FFF2-40B4-BE49-F238E27FC236}">
                <a16:creationId xmlns:a16="http://schemas.microsoft.com/office/drawing/2014/main" id="{195C4D40-638F-40AA-882E-9A6164C79568}"/>
              </a:ext>
            </a:extLst>
          </p:cNvPr>
          <p:cNvSpPr>
            <a:spLocks noGrp="1"/>
          </p:cNvSpPr>
          <p:nvPr>
            <p:ph type="ftr" sz="quarter" idx="31"/>
          </p:nvPr>
        </p:nvSpPr>
        <p:spPr/>
        <p:txBody>
          <a:bodyPr/>
          <a:lstStyle/>
          <a:p>
            <a:endParaRPr lang="en-GB" dirty="0"/>
          </a:p>
        </p:txBody>
      </p:sp>
      <p:sp>
        <p:nvSpPr>
          <p:cNvPr id="9" name="Slide Number Placeholder 8">
            <a:extLst>
              <a:ext uri="{FF2B5EF4-FFF2-40B4-BE49-F238E27FC236}">
                <a16:creationId xmlns:a16="http://schemas.microsoft.com/office/drawing/2014/main" id="{223E44AE-F798-4C55-8F91-872E4A737927}"/>
              </a:ext>
            </a:extLst>
          </p:cNvPr>
          <p:cNvSpPr>
            <a:spLocks noGrp="1"/>
          </p:cNvSpPr>
          <p:nvPr>
            <p:ph type="sldNum" sz="quarter" idx="32"/>
          </p:nvPr>
        </p:nvSpPr>
        <p:spPr/>
        <p:txBody>
          <a:bodyPr/>
          <a:lstStyle/>
          <a:p>
            <a:fld id="{9F9F533D-B52E-4A2F-BF72-0ADD2D94BD75}" type="slidenum">
              <a:rPr lang="en-GB" smtClean="0"/>
              <a:pPr/>
              <a:t>‹#›</a:t>
            </a:fld>
            <a:endParaRPr lang="en-GB" dirty="0"/>
          </a:p>
        </p:txBody>
      </p:sp>
      <p:sp>
        <p:nvSpPr>
          <p:cNvPr id="3" name="Text Placeholder 2">
            <a:extLst>
              <a:ext uri="{FF2B5EF4-FFF2-40B4-BE49-F238E27FC236}">
                <a16:creationId xmlns:a16="http://schemas.microsoft.com/office/drawing/2014/main" id="{328B3A39-D8B7-A2C0-89DB-5314F345D351}"/>
              </a:ext>
            </a:extLst>
          </p:cNvPr>
          <p:cNvSpPr>
            <a:spLocks noGrp="1"/>
          </p:cNvSpPr>
          <p:nvPr>
            <p:ph type="body" sz="quarter" idx="33" hasCustomPrompt="1"/>
          </p:nvPr>
        </p:nvSpPr>
        <p:spPr>
          <a:xfrm>
            <a:off x="365125" y="5792400"/>
            <a:ext cx="11460163" cy="298800"/>
          </a:xfrm>
        </p:spPr>
        <p:txBody>
          <a:bodyPr lIns="0" tIns="72000" rIns="0" bIns="72000" anchor="b">
            <a:noAutofit/>
          </a:bodyPr>
          <a:lstStyle>
            <a:lvl1pPr marL="0" indent="0">
              <a:buNone/>
              <a:defRPr sz="1200"/>
            </a:lvl1pPr>
            <a:lvl2pPr marL="357542" indent="0">
              <a:buNone/>
              <a:defRPr sz="1000"/>
            </a:lvl2pPr>
            <a:lvl3pPr marL="719982" indent="0">
              <a:buNone/>
              <a:defRPr sz="1000"/>
            </a:lvl3pPr>
            <a:lvl4pPr marL="1081424" indent="0">
              <a:buNone/>
              <a:defRPr sz="1000"/>
            </a:lvl4pPr>
            <a:lvl5pPr marL="1439964" indent="0">
              <a:buNone/>
              <a:defRPr sz="1000"/>
            </a:lvl5pPr>
          </a:lstStyle>
          <a:p>
            <a:pPr lvl="0"/>
            <a:r>
              <a:rPr lang="en-US" dirty="0"/>
              <a:t>Insert Source text</a:t>
            </a:r>
          </a:p>
        </p:txBody>
      </p:sp>
      <p:sp>
        <p:nvSpPr>
          <p:cNvPr id="7" name="Table Placeholder 6">
            <a:extLst>
              <a:ext uri="{FF2B5EF4-FFF2-40B4-BE49-F238E27FC236}">
                <a16:creationId xmlns:a16="http://schemas.microsoft.com/office/drawing/2014/main" id="{2E2FA657-3A41-6C8A-7C73-5FF4D5761F76}"/>
              </a:ext>
            </a:extLst>
          </p:cNvPr>
          <p:cNvSpPr>
            <a:spLocks noGrp="1"/>
          </p:cNvSpPr>
          <p:nvPr>
            <p:ph type="tbl" sz="quarter" idx="34" hasCustomPrompt="1"/>
          </p:nvPr>
        </p:nvSpPr>
        <p:spPr>
          <a:xfrm>
            <a:off x="365119" y="1303338"/>
            <a:ext cx="11459625" cy="4489450"/>
          </a:xfrm>
        </p:spPr>
        <p:txBody>
          <a:bodyPr lIns="0" rIns="0">
            <a:noAutofit/>
          </a:bodyPr>
          <a:lstStyle>
            <a:lvl1pPr>
              <a:defRPr/>
            </a:lvl1pPr>
          </a:lstStyle>
          <a:p>
            <a:r>
              <a:rPr lang="en-GB" dirty="0"/>
              <a:t>Click TABLE icon to insert table.</a:t>
            </a:r>
          </a:p>
        </p:txBody>
      </p:sp>
      <p:sp>
        <p:nvSpPr>
          <p:cNvPr id="10" name="Title 1">
            <a:extLst>
              <a:ext uri="{FF2B5EF4-FFF2-40B4-BE49-F238E27FC236}">
                <a16:creationId xmlns:a16="http://schemas.microsoft.com/office/drawing/2014/main" id="{F7A4EB32-D948-C409-F1E5-9F712310D58D}"/>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2" name="Subtitle 2">
            <a:extLst>
              <a:ext uri="{FF2B5EF4-FFF2-40B4-BE49-F238E27FC236}">
                <a16:creationId xmlns:a16="http://schemas.microsoft.com/office/drawing/2014/main" id="{1E30107F-6B57-65E7-BD35-CCB493B8D6DC}"/>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4" name="Freeform: Shape 13">
            <a:extLst>
              <a:ext uri="{FF2B5EF4-FFF2-40B4-BE49-F238E27FC236}">
                <a16:creationId xmlns:a16="http://schemas.microsoft.com/office/drawing/2014/main" id="{0F611BFB-31C6-6656-90B9-BB1C81967B2F}"/>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10598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Graph">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CB5633-6431-4284-9ADB-4E6151258883}"/>
              </a:ext>
            </a:extLst>
          </p:cNvPr>
          <p:cNvSpPr>
            <a:spLocks noGrp="1"/>
          </p:cNvSpPr>
          <p:nvPr>
            <p:ph type="dt" sz="half" idx="30"/>
          </p:nvPr>
        </p:nvSpPr>
        <p:spPr/>
        <p:txBody>
          <a:bodyPr/>
          <a:lstStyle/>
          <a:p>
            <a:fld id="{84741D83-B006-4893-8541-66BA34E08C4B}" type="datetime4">
              <a:rPr lang="en-GB" smtClean="0"/>
              <a:t>14 September 2023</a:t>
            </a:fld>
            <a:endParaRPr lang="en-GB" dirty="0"/>
          </a:p>
        </p:txBody>
      </p:sp>
      <p:sp>
        <p:nvSpPr>
          <p:cNvPr id="5" name="Footer Placeholder 4">
            <a:extLst>
              <a:ext uri="{FF2B5EF4-FFF2-40B4-BE49-F238E27FC236}">
                <a16:creationId xmlns:a16="http://schemas.microsoft.com/office/drawing/2014/main" id="{195C4D40-638F-40AA-882E-9A6164C79568}"/>
              </a:ext>
            </a:extLst>
          </p:cNvPr>
          <p:cNvSpPr>
            <a:spLocks noGrp="1"/>
          </p:cNvSpPr>
          <p:nvPr>
            <p:ph type="ftr" sz="quarter" idx="31"/>
          </p:nvPr>
        </p:nvSpPr>
        <p:spPr/>
        <p:txBody>
          <a:bodyPr/>
          <a:lstStyle/>
          <a:p>
            <a:endParaRPr lang="en-GB" dirty="0"/>
          </a:p>
        </p:txBody>
      </p:sp>
      <p:sp>
        <p:nvSpPr>
          <p:cNvPr id="9" name="Slide Number Placeholder 8">
            <a:extLst>
              <a:ext uri="{FF2B5EF4-FFF2-40B4-BE49-F238E27FC236}">
                <a16:creationId xmlns:a16="http://schemas.microsoft.com/office/drawing/2014/main" id="{223E44AE-F798-4C55-8F91-872E4A737927}"/>
              </a:ext>
            </a:extLst>
          </p:cNvPr>
          <p:cNvSpPr>
            <a:spLocks noGrp="1"/>
          </p:cNvSpPr>
          <p:nvPr>
            <p:ph type="sldNum" sz="quarter" idx="32"/>
          </p:nvPr>
        </p:nvSpPr>
        <p:spPr/>
        <p:txBody>
          <a:bodyPr/>
          <a:lstStyle/>
          <a:p>
            <a:fld id="{9F9F533D-B52E-4A2F-BF72-0ADD2D94BD75}" type="slidenum">
              <a:rPr lang="en-GB" smtClean="0"/>
              <a:pPr/>
              <a:t>‹#›</a:t>
            </a:fld>
            <a:endParaRPr lang="en-GB" dirty="0"/>
          </a:p>
        </p:txBody>
      </p:sp>
      <p:sp>
        <p:nvSpPr>
          <p:cNvPr id="3" name="Text Placeholder 2">
            <a:extLst>
              <a:ext uri="{FF2B5EF4-FFF2-40B4-BE49-F238E27FC236}">
                <a16:creationId xmlns:a16="http://schemas.microsoft.com/office/drawing/2014/main" id="{328B3A39-D8B7-A2C0-89DB-5314F345D351}"/>
              </a:ext>
            </a:extLst>
          </p:cNvPr>
          <p:cNvSpPr>
            <a:spLocks noGrp="1"/>
          </p:cNvSpPr>
          <p:nvPr>
            <p:ph type="body" sz="quarter" idx="33" hasCustomPrompt="1"/>
          </p:nvPr>
        </p:nvSpPr>
        <p:spPr>
          <a:xfrm>
            <a:off x="366713" y="5792400"/>
            <a:ext cx="11460164" cy="298800"/>
          </a:xfrm>
        </p:spPr>
        <p:txBody>
          <a:bodyPr lIns="0" tIns="72000" rIns="0" bIns="72000" anchor="b">
            <a:noAutofit/>
          </a:bodyPr>
          <a:lstStyle>
            <a:lvl1pPr marL="0" indent="0">
              <a:buNone/>
              <a:defRPr sz="1200"/>
            </a:lvl1pPr>
            <a:lvl2pPr marL="357542" indent="0">
              <a:buNone/>
              <a:defRPr sz="1000"/>
            </a:lvl2pPr>
            <a:lvl3pPr marL="719982" indent="0">
              <a:buNone/>
              <a:defRPr sz="1000"/>
            </a:lvl3pPr>
            <a:lvl4pPr marL="1081424" indent="0">
              <a:buNone/>
              <a:defRPr sz="1000"/>
            </a:lvl4pPr>
            <a:lvl5pPr marL="1439964" indent="0">
              <a:buNone/>
              <a:defRPr sz="1000"/>
            </a:lvl5pPr>
          </a:lstStyle>
          <a:p>
            <a:pPr lvl="0"/>
            <a:r>
              <a:rPr lang="en-US" dirty="0"/>
              <a:t>Insert Source text</a:t>
            </a:r>
          </a:p>
        </p:txBody>
      </p:sp>
      <p:sp>
        <p:nvSpPr>
          <p:cNvPr id="7" name="Chart Placeholder 6">
            <a:extLst>
              <a:ext uri="{FF2B5EF4-FFF2-40B4-BE49-F238E27FC236}">
                <a16:creationId xmlns:a16="http://schemas.microsoft.com/office/drawing/2014/main" id="{8994D5C1-7836-1E91-87FA-56E472221EB3}"/>
              </a:ext>
            </a:extLst>
          </p:cNvPr>
          <p:cNvSpPr>
            <a:spLocks noGrp="1"/>
          </p:cNvSpPr>
          <p:nvPr>
            <p:ph type="chart" sz="quarter" idx="34" hasCustomPrompt="1"/>
          </p:nvPr>
        </p:nvSpPr>
        <p:spPr>
          <a:xfrm>
            <a:off x="365125" y="1303338"/>
            <a:ext cx="11460163" cy="4489062"/>
          </a:xfrm>
        </p:spPr>
        <p:txBody>
          <a:bodyPr lIns="0" rIns="0">
            <a:noAutofit/>
          </a:bodyPr>
          <a:lstStyle>
            <a:lvl1pPr>
              <a:defRPr/>
            </a:lvl1pPr>
          </a:lstStyle>
          <a:p>
            <a:r>
              <a:rPr lang="en-GB" dirty="0"/>
              <a:t>Click CHART icons to insert chart.</a:t>
            </a:r>
            <a:br>
              <a:rPr lang="en-GB" dirty="0"/>
            </a:br>
            <a:r>
              <a:rPr lang="en-US" dirty="0"/>
              <a:t>Please ensure your chart title, legend, x and y axis titles are minimum 12 </a:t>
            </a:r>
            <a:r>
              <a:rPr lang="en-US" dirty="0" err="1"/>
              <a:t>pt</a:t>
            </a:r>
            <a:r>
              <a:rPr lang="en-US" dirty="0"/>
              <a:t>, Arial black for accessibility. </a:t>
            </a:r>
          </a:p>
          <a:p>
            <a:endParaRPr lang="en-GB" dirty="0"/>
          </a:p>
          <a:p>
            <a:endParaRPr lang="en-GB" dirty="0"/>
          </a:p>
        </p:txBody>
      </p:sp>
      <p:sp>
        <p:nvSpPr>
          <p:cNvPr id="10" name="Title 1">
            <a:extLst>
              <a:ext uri="{FF2B5EF4-FFF2-40B4-BE49-F238E27FC236}">
                <a16:creationId xmlns:a16="http://schemas.microsoft.com/office/drawing/2014/main" id="{20CCEE79-8221-4C6C-2397-0791C954AA8D}"/>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2" name="Subtitle 2">
            <a:extLst>
              <a:ext uri="{FF2B5EF4-FFF2-40B4-BE49-F238E27FC236}">
                <a16:creationId xmlns:a16="http://schemas.microsoft.com/office/drawing/2014/main" id="{4091ECF0-259D-F144-9708-B8296C87B04F}"/>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4" name="Freeform: Shape 13">
            <a:extLst>
              <a:ext uri="{FF2B5EF4-FFF2-40B4-BE49-F238E27FC236}">
                <a16:creationId xmlns:a16="http://schemas.microsoft.com/office/drawing/2014/main" id="{C3FC0E92-53E2-6353-15B7-7028E9E80A82}"/>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298748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E57A6D-CCB0-DF2D-0D9A-6184CE396941}"/>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FC42BDB7-A7FE-AA4E-3952-EBCCAC237C98}"/>
              </a:ext>
            </a:extLst>
          </p:cNvPr>
          <p:cNvSpPr>
            <a:spLocks noGrp="1"/>
          </p:cNvSpPr>
          <p:nvPr>
            <p:ph type="sldNum" sz="quarter" idx="11"/>
          </p:nvPr>
        </p:nvSpPr>
        <p:spPr/>
        <p:txBody>
          <a:bodyPr/>
          <a:lstStyle/>
          <a:p>
            <a:fld id="{9F9F533D-B52E-4A2F-BF72-0ADD2D94BD75}" type="slidenum">
              <a:rPr lang="en-GB" smtClean="0"/>
              <a:pPr/>
              <a:t>‹#›</a:t>
            </a:fld>
            <a:endParaRPr lang="en-GB" dirty="0"/>
          </a:p>
        </p:txBody>
      </p:sp>
      <p:sp>
        <p:nvSpPr>
          <p:cNvPr id="5" name="Date Placeholder 4">
            <a:extLst>
              <a:ext uri="{FF2B5EF4-FFF2-40B4-BE49-F238E27FC236}">
                <a16:creationId xmlns:a16="http://schemas.microsoft.com/office/drawing/2014/main" id="{676D6505-B9A2-3A36-B9B6-3E3CF07A64AF}"/>
              </a:ext>
            </a:extLst>
          </p:cNvPr>
          <p:cNvSpPr>
            <a:spLocks noGrp="1"/>
          </p:cNvSpPr>
          <p:nvPr>
            <p:ph type="dt" sz="half" idx="12"/>
          </p:nvPr>
        </p:nvSpPr>
        <p:spPr/>
        <p:txBody>
          <a:bodyPr/>
          <a:lstStyle/>
          <a:p>
            <a:fld id="{346B58B4-0D72-4C8B-9355-854FB5782278}" type="datetime4">
              <a:rPr lang="en-GB" smtClean="0"/>
              <a:t>14 September 2023</a:t>
            </a:fld>
            <a:endParaRPr lang="en-GB" dirty="0"/>
          </a:p>
        </p:txBody>
      </p:sp>
      <p:sp>
        <p:nvSpPr>
          <p:cNvPr id="7" name="Text Placeholder 6">
            <a:extLst>
              <a:ext uri="{FF2B5EF4-FFF2-40B4-BE49-F238E27FC236}">
                <a16:creationId xmlns:a16="http://schemas.microsoft.com/office/drawing/2014/main" id="{4B3924AB-56D4-343D-306B-195A924E9EF9}"/>
              </a:ext>
            </a:extLst>
          </p:cNvPr>
          <p:cNvSpPr>
            <a:spLocks noGrp="1"/>
          </p:cNvSpPr>
          <p:nvPr>
            <p:ph type="body" sz="quarter" idx="13" hasCustomPrompt="1"/>
          </p:nvPr>
        </p:nvSpPr>
        <p:spPr>
          <a:xfrm>
            <a:off x="365125" y="5792400"/>
            <a:ext cx="11460164" cy="298800"/>
          </a:xfrm>
        </p:spPr>
        <p:txBody>
          <a:bodyPr lIns="0" tIns="72000" rIns="0" bIns="72000" anchor="b">
            <a:noAutofit/>
          </a:bodyPr>
          <a:lstStyle>
            <a:lvl1pPr marL="0" indent="0">
              <a:buNone/>
              <a:defRPr sz="1200"/>
            </a:lvl1pPr>
            <a:lvl2pPr marL="357542" indent="0">
              <a:buNone/>
              <a:defRPr sz="1000"/>
            </a:lvl2pPr>
            <a:lvl3pPr marL="719982" indent="0">
              <a:buNone/>
              <a:defRPr sz="1000"/>
            </a:lvl3pPr>
            <a:lvl4pPr marL="1081424" indent="0">
              <a:buNone/>
              <a:defRPr sz="1000"/>
            </a:lvl4pPr>
            <a:lvl5pPr marL="1439964" indent="0">
              <a:buNone/>
              <a:defRPr sz="1000"/>
            </a:lvl5pPr>
          </a:lstStyle>
          <a:p>
            <a:pPr lvl="0"/>
            <a:r>
              <a:rPr lang="en-US" dirty="0"/>
              <a:t>Insert Source text</a:t>
            </a:r>
          </a:p>
        </p:txBody>
      </p:sp>
      <p:sp>
        <p:nvSpPr>
          <p:cNvPr id="8" name="Title 1">
            <a:extLst>
              <a:ext uri="{FF2B5EF4-FFF2-40B4-BE49-F238E27FC236}">
                <a16:creationId xmlns:a16="http://schemas.microsoft.com/office/drawing/2014/main" id="{3484351E-5906-1465-ED52-DA75D3630DE8}"/>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9" name="Subtitle 2">
            <a:extLst>
              <a:ext uri="{FF2B5EF4-FFF2-40B4-BE49-F238E27FC236}">
                <a16:creationId xmlns:a16="http://schemas.microsoft.com/office/drawing/2014/main" id="{62BDBB70-10FD-DDED-C062-9AA92765646E}"/>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2" name="Freeform: Shape 11">
            <a:extLst>
              <a:ext uri="{FF2B5EF4-FFF2-40B4-BE49-F238E27FC236}">
                <a16:creationId xmlns:a16="http://schemas.microsoft.com/office/drawing/2014/main" id="{8DBDFC7D-EB75-1C71-FBB6-74679DF5FB23}"/>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31404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DFB0EC8B-993B-9701-B3D4-2FBFA2652AA7}"/>
              </a:ext>
            </a:extLst>
          </p:cNvPr>
          <p:cNvSpPr>
            <a:spLocks noGrp="1"/>
          </p:cNvSpPr>
          <p:nvPr>
            <p:ph type="dt" sz="half" idx="11"/>
          </p:nvPr>
        </p:nvSpPr>
        <p:spPr/>
        <p:txBody>
          <a:bodyPr/>
          <a:lstStyle>
            <a:lvl1pPr>
              <a:defRPr>
                <a:solidFill>
                  <a:schemeClr val="bg1"/>
                </a:solidFill>
              </a:defRPr>
            </a:lvl1pPr>
          </a:lstStyle>
          <a:p>
            <a:fld id="{71B7B165-5683-4F5F-9FF2-907EF7B970C8}" type="datetime4">
              <a:rPr lang="en-GB" smtClean="0"/>
              <a:t>14 September 2023</a:t>
            </a:fld>
            <a:endParaRPr lang="en-GB" dirty="0"/>
          </a:p>
        </p:txBody>
      </p:sp>
      <p:sp>
        <p:nvSpPr>
          <p:cNvPr id="11" name="Footer Placeholder 10">
            <a:extLst>
              <a:ext uri="{FF2B5EF4-FFF2-40B4-BE49-F238E27FC236}">
                <a16:creationId xmlns:a16="http://schemas.microsoft.com/office/drawing/2014/main" id="{F4B64CB0-473B-DCCB-4EF6-AD2596727230}"/>
              </a:ext>
            </a:extLst>
          </p:cNvPr>
          <p:cNvSpPr>
            <a:spLocks noGrp="1"/>
          </p:cNvSpPr>
          <p:nvPr>
            <p:ph type="ftr" sz="quarter" idx="12"/>
          </p:nvPr>
        </p:nvSpPr>
        <p:spPr/>
        <p:txBody>
          <a:bodyPr/>
          <a:lstStyle>
            <a:lvl1pPr>
              <a:defRPr>
                <a:solidFill>
                  <a:schemeClr val="bg1"/>
                </a:solidFill>
              </a:defRPr>
            </a:lvl1pPr>
          </a:lstStyle>
          <a:p>
            <a:endParaRPr lang="en-GB" dirty="0"/>
          </a:p>
        </p:txBody>
      </p:sp>
      <p:sp>
        <p:nvSpPr>
          <p:cNvPr id="12" name="Slide Number Placeholder 11">
            <a:extLst>
              <a:ext uri="{FF2B5EF4-FFF2-40B4-BE49-F238E27FC236}">
                <a16:creationId xmlns:a16="http://schemas.microsoft.com/office/drawing/2014/main" id="{C70C223B-EC3F-01A9-ECD3-7E6A591C405E}"/>
              </a:ext>
            </a:extLst>
          </p:cNvPr>
          <p:cNvSpPr>
            <a:spLocks noGrp="1"/>
          </p:cNvSpPr>
          <p:nvPr>
            <p:ph type="sldNum" sz="quarter" idx="13"/>
          </p:nvPr>
        </p:nvSpPr>
        <p:spPr/>
        <p:txBody>
          <a:bodyPr/>
          <a:lstStyle>
            <a:lvl1pPr>
              <a:defRPr>
                <a:solidFill>
                  <a:schemeClr val="bg1"/>
                </a:solidFill>
              </a:defRPr>
            </a:lvl1pPr>
          </a:lstStyle>
          <a:p>
            <a:fld id="{9F9F533D-B52E-4A2F-BF72-0ADD2D94BD75}" type="slidenum">
              <a:rPr lang="en-GB" smtClean="0"/>
              <a:pPr/>
              <a:t>‹#›</a:t>
            </a:fld>
            <a:endParaRPr lang="en-GB" dirty="0"/>
          </a:p>
        </p:txBody>
      </p:sp>
      <p:sp>
        <p:nvSpPr>
          <p:cNvPr id="13" name="Text Placeholder 2">
            <a:extLst>
              <a:ext uri="{FF2B5EF4-FFF2-40B4-BE49-F238E27FC236}">
                <a16:creationId xmlns:a16="http://schemas.microsoft.com/office/drawing/2014/main" id="{B3466546-C07E-BFBF-4B2F-E4D299013F56}"/>
              </a:ext>
            </a:extLst>
          </p:cNvPr>
          <p:cNvSpPr>
            <a:spLocks noGrp="1"/>
          </p:cNvSpPr>
          <p:nvPr>
            <p:ph type="body" sz="quarter" idx="33" hasCustomPrompt="1"/>
          </p:nvPr>
        </p:nvSpPr>
        <p:spPr>
          <a:xfrm>
            <a:off x="364800" y="5792400"/>
            <a:ext cx="11460164" cy="298800"/>
          </a:xfrm>
        </p:spPr>
        <p:txBody>
          <a:bodyPr lIns="0" tIns="72000" rIns="0" bIns="72000" anchor="b">
            <a:noAutofit/>
          </a:bodyPr>
          <a:lstStyle>
            <a:lvl1pPr marL="0" indent="0">
              <a:buNone/>
              <a:defRPr sz="1200">
                <a:solidFill>
                  <a:schemeClr val="bg1"/>
                </a:solidFill>
              </a:defRPr>
            </a:lvl1pPr>
            <a:lvl2pPr marL="357542" indent="0">
              <a:buNone/>
              <a:defRPr sz="1000"/>
            </a:lvl2pPr>
            <a:lvl3pPr marL="719982" indent="0">
              <a:buNone/>
              <a:defRPr sz="1000"/>
            </a:lvl3pPr>
            <a:lvl4pPr marL="1081424" indent="0">
              <a:buNone/>
              <a:defRPr sz="1000"/>
            </a:lvl4pPr>
            <a:lvl5pPr marL="1439964" indent="0">
              <a:buNone/>
              <a:defRPr sz="1000"/>
            </a:lvl5pPr>
          </a:lstStyle>
          <a:p>
            <a:pPr lvl="0"/>
            <a:r>
              <a:rPr lang="en-US" dirty="0"/>
              <a:t>Insert Source text</a:t>
            </a:r>
          </a:p>
        </p:txBody>
      </p:sp>
      <p:pic>
        <p:nvPicPr>
          <p:cNvPr id="6" name="Graphic 5">
            <a:extLst>
              <a:ext uri="{FF2B5EF4-FFF2-40B4-BE49-F238E27FC236}">
                <a16:creationId xmlns:a16="http://schemas.microsoft.com/office/drawing/2014/main" id="{A8F5241F-6CBA-AE82-8AEE-138E90E20FA2}"/>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7328" t="12162" r="1499" b="12843"/>
          <a:stretch/>
        </p:blipFill>
        <p:spPr>
          <a:xfrm>
            <a:off x="219299" y="6191252"/>
            <a:ext cx="1215582" cy="563804"/>
          </a:xfrm>
          <a:prstGeom prst="rect">
            <a:avLst/>
          </a:prstGeom>
        </p:spPr>
      </p:pic>
      <p:sp>
        <p:nvSpPr>
          <p:cNvPr id="9" name="Title 1">
            <a:extLst>
              <a:ext uri="{FF2B5EF4-FFF2-40B4-BE49-F238E27FC236}">
                <a16:creationId xmlns:a16="http://schemas.microsoft.com/office/drawing/2014/main" id="{70C54E86-8E74-E1E1-9919-BF95D8B21B8F}"/>
              </a:ext>
            </a:extLst>
          </p:cNvPr>
          <p:cNvSpPr>
            <a:spLocks noGrp="1"/>
          </p:cNvSpPr>
          <p:nvPr>
            <p:ph type="title"/>
          </p:nvPr>
        </p:nvSpPr>
        <p:spPr>
          <a:xfrm>
            <a:off x="365125" y="242888"/>
            <a:ext cx="11460163" cy="430887"/>
          </a:xfrm>
        </p:spPr>
        <p:txBody>
          <a:bodyPr/>
          <a:lstStyle>
            <a:lvl1pPr>
              <a:defRPr>
                <a:solidFill>
                  <a:schemeClr val="bg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5936C739-784E-0B16-D78E-DAACEC459BEA}"/>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7" name="Freeform: Shape 16">
            <a:extLst>
              <a:ext uri="{FF2B5EF4-FFF2-40B4-BE49-F238E27FC236}">
                <a16:creationId xmlns:a16="http://schemas.microsoft.com/office/drawing/2014/main" id="{A8BE41CA-ABEC-55CB-D62E-31831DAD300E}"/>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51722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3EA56-5111-4037-9D95-99472C98B371}"/>
              </a:ext>
            </a:extLst>
          </p:cNvPr>
          <p:cNvSpPr>
            <a:spLocks noGrp="1"/>
          </p:cNvSpPr>
          <p:nvPr>
            <p:ph type="dt" sz="half" idx="10"/>
          </p:nvPr>
        </p:nvSpPr>
        <p:spPr/>
        <p:txBody>
          <a:bodyPr/>
          <a:lstStyle/>
          <a:p>
            <a:fld id="{18AF44B5-6D56-4B59-9C1D-2022F9BFF5DA}" type="datetime4">
              <a:rPr lang="en-GB" smtClean="0"/>
              <a:t>14 September 2023</a:t>
            </a:fld>
            <a:endParaRPr lang="en-GB" dirty="0"/>
          </a:p>
        </p:txBody>
      </p:sp>
      <p:sp>
        <p:nvSpPr>
          <p:cNvPr id="3" name="Footer Placeholder 2">
            <a:extLst>
              <a:ext uri="{FF2B5EF4-FFF2-40B4-BE49-F238E27FC236}">
                <a16:creationId xmlns:a16="http://schemas.microsoft.com/office/drawing/2014/main" id="{D0CE7BCF-23E0-421B-8A21-1CDDB167314E}"/>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FB1F21D1-F1DD-4945-8EF8-43393EDC3F66}"/>
              </a:ext>
            </a:extLst>
          </p:cNvPr>
          <p:cNvSpPr>
            <a:spLocks noGrp="1"/>
          </p:cNvSpPr>
          <p:nvPr>
            <p:ph type="sldNum" sz="quarter" idx="12"/>
          </p:nvPr>
        </p:nvSpPr>
        <p:spPr/>
        <p:txBody>
          <a:bodyPr/>
          <a:lstStyle/>
          <a:p>
            <a:fld id="{9F9F533D-B52E-4A2F-BF72-0ADD2D94BD75}" type="slidenum">
              <a:rPr lang="en-GB" smtClean="0"/>
              <a:pPr/>
              <a:t>‹#›</a:t>
            </a:fld>
            <a:endParaRPr lang="en-GB" dirty="0"/>
          </a:p>
        </p:txBody>
      </p:sp>
      <p:sp>
        <p:nvSpPr>
          <p:cNvPr id="7" name="Text Placeholder 6">
            <a:extLst>
              <a:ext uri="{FF2B5EF4-FFF2-40B4-BE49-F238E27FC236}">
                <a16:creationId xmlns:a16="http://schemas.microsoft.com/office/drawing/2014/main" id="{F2A2858F-078E-2E59-C8A6-5102082DA345}"/>
              </a:ext>
            </a:extLst>
          </p:cNvPr>
          <p:cNvSpPr>
            <a:spLocks noGrp="1"/>
          </p:cNvSpPr>
          <p:nvPr>
            <p:ph type="body" sz="quarter" idx="13" hasCustomPrompt="1"/>
          </p:nvPr>
        </p:nvSpPr>
        <p:spPr>
          <a:xfrm>
            <a:off x="365125" y="5792400"/>
            <a:ext cx="11460164" cy="298800"/>
          </a:xfrm>
        </p:spPr>
        <p:txBody>
          <a:bodyPr lIns="0" tIns="72000" rIns="0" bIns="72000" anchor="b">
            <a:noAutofit/>
          </a:bodyPr>
          <a:lstStyle>
            <a:lvl1pPr marL="0" indent="0">
              <a:buNone/>
              <a:defRPr sz="1200"/>
            </a:lvl1pPr>
            <a:lvl2pPr marL="357542" indent="0">
              <a:buNone/>
              <a:defRPr sz="1000"/>
            </a:lvl2pPr>
            <a:lvl3pPr marL="719982" indent="0">
              <a:buNone/>
              <a:defRPr sz="1000"/>
            </a:lvl3pPr>
            <a:lvl4pPr marL="1081424" indent="0">
              <a:buNone/>
              <a:defRPr sz="1000"/>
            </a:lvl4pPr>
            <a:lvl5pPr marL="1439964" indent="0">
              <a:buNone/>
              <a:defRPr sz="1000"/>
            </a:lvl5pPr>
          </a:lstStyle>
          <a:p>
            <a:pPr lvl="0"/>
            <a:r>
              <a:rPr lang="en-US" dirty="0"/>
              <a:t>Insert Source text</a:t>
            </a:r>
          </a:p>
        </p:txBody>
      </p:sp>
    </p:spTree>
    <p:extLst>
      <p:ext uri="{BB962C8B-B14F-4D97-AF65-F5344CB8AC3E}">
        <p14:creationId xmlns:p14="http://schemas.microsoft.com/office/powerpoint/2010/main" val="144822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210B85-691C-7298-6DB6-61C25A5191F9}"/>
              </a:ext>
            </a:extLst>
          </p:cNvPr>
          <p:cNvGraphicFramePr>
            <a:graphicFrameLocks noChangeAspect="1"/>
          </p:cNvGraphicFramePr>
          <p:nvPr userDrawn="1">
            <p:custDataLst>
              <p:tags r:id="rId1"/>
            </p:custDataLst>
            <p:extLst>
              <p:ext uri="{D42A27DB-BD31-4B8C-83A1-F6EECF244321}">
                <p14:modId xmlns:p14="http://schemas.microsoft.com/office/powerpoint/2010/main" val="24761153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 name="Object 2" hidden="1">
                        <a:extLst>
                          <a:ext uri="{FF2B5EF4-FFF2-40B4-BE49-F238E27FC236}">
                            <a16:creationId xmlns:a16="http://schemas.microsoft.com/office/drawing/2014/main" id="{2E210B85-691C-7298-6DB6-61C25A5191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1F7EFD61-0B79-2619-1483-7B804B2C82CE}"/>
              </a:ext>
            </a:extLst>
          </p:cNvPr>
          <p:cNvSpPr>
            <a:spLocks noGrp="1"/>
          </p:cNvSpPr>
          <p:nvPr>
            <p:ph type="title" hasCustomPrompt="1"/>
          </p:nvPr>
        </p:nvSpPr>
        <p:spPr>
          <a:xfrm>
            <a:off x="365125" y="3235800"/>
            <a:ext cx="11460163" cy="1260000"/>
          </a:xfrm>
        </p:spPr>
        <p:txBody>
          <a:bodyPr vert="horz">
            <a:noAutofit/>
          </a:bodyPr>
          <a:lstStyle>
            <a:lvl1pPr>
              <a:defRPr sz="3600"/>
            </a:lvl1pPr>
          </a:lstStyle>
          <a:p>
            <a:r>
              <a:rPr lang="en-US" dirty="0"/>
              <a:t>Click to enter section header title</a:t>
            </a:r>
          </a:p>
        </p:txBody>
      </p:sp>
      <p:sp>
        <p:nvSpPr>
          <p:cNvPr id="9" name="Subtitle 2">
            <a:extLst>
              <a:ext uri="{FF2B5EF4-FFF2-40B4-BE49-F238E27FC236}">
                <a16:creationId xmlns:a16="http://schemas.microsoft.com/office/drawing/2014/main" id="{BBC9BD8C-031D-7F0A-C46B-D38FB0136781}"/>
              </a:ext>
            </a:extLst>
          </p:cNvPr>
          <p:cNvSpPr>
            <a:spLocks noGrp="1"/>
          </p:cNvSpPr>
          <p:nvPr>
            <p:ph type="subTitle" idx="1" hasCustomPrompt="1"/>
          </p:nvPr>
        </p:nvSpPr>
        <p:spPr>
          <a:xfrm>
            <a:off x="365125" y="4514654"/>
            <a:ext cx="11460164" cy="475200"/>
          </a:xfrm>
          <a:prstGeom prst="rect">
            <a:avLst/>
          </a:prstGeom>
        </p:spPr>
        <p:txBody>
          <a:bodyPr wrap="square" lIns="0" tIns="0" rIns="0" bIns="0" anchor="t" anchorCtr="0">
            <a:noAutofit/>
          </a:bodyPr>
          <a:lstStyle>
            <a:lvl1pPr marL="0" indent="0" algn="l">
              <a:spcBef>
                <a:spcPts val="0"/>
              </a:spcBef>
              <a:spcAft>
                <a:spcPts val="0"/>
              </a:spcAft>
              <a:buNone/>
              <a:defRPr sz="2800" i="0">
                <a:solidFill>
                  <a:schemeClr val="tx2"/>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section subtitle</a:t>
            </a:r>
          </a:p>
        </p:txBody>
      </p:sp>
      <p:pic>
        <p:nvPicPr>
          <p:cNvPr id="10" name="Graphic 9">
            <a:extLst>
              <a:ext uri="{FF2B5EF4-FFF2-40B4-BE49-F238E27FC236}">
                <a16:creationId xmlns:a16="http://schemas.microsoft.com/office/drawing/2014/main" id="{0B01FA46-1D8D-93AD-9A24-7740D438F0BA}"/>
              </a:ext>
            </a:extLst>
          </p:cNvPr>
          <p:cNvPicPr>
            <a:picLocks noChangeAspect="1"/>
          </p:cNvPicPr>
          <p:nvPr userDrawn="1"/>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37175" y="5967611"/>
            <a:ext cx="1401150" cy="422366"/>
          </a:xfrm>
          <a:prstGeom prst="rect">
            <a:avLst/>
          </a:prstGeom>
        </p:spPr>
      </p:pic>
    </p:spTree>
    <p:extLst>
      <p:ext uri="{BB962C8B-B14F-4D97-AF65-F5344CB8AC3E}">
        <p14:creationId xmlns:p14="http://schemas.microsoft.com/office/powerpoint/2010/main" val="32399666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Section Header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210B85-691C-7298-6DB6-61C25A5191F9}"/>
              </a:ext>
            </a:extLst>
          </p:cNvPr>
          <p:cNvGraphicFramePr>
            <a:graphicFrameLocks noChangeAspect="1"/>
          </p:cNvGraphicFramePr>
          <p:nvPr userDrawn="1">
            <p:custDataLst>
              <p:tags r:id="rId1"/>
            </p:custDataLst>
            <p:extLst>
              <p:ext uri="{D42A27DB-BD31-4B8C-83A1-F6EECF244321}">
                <p14:modId xmlns:p14="http://schemas.microsoft.com/office/powerpoint/2010/main" val="24761153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2E210B85-691C-7298-6DB6-61C25A5191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1F7EFD61-0B79-2619-1483-7B804B2C82CE}"/>
              </a:ext>
            </a:extLst>
          </p:cNvPr>
          <p:cNvSpPr>
            <a:spLocks noGrp="1"/>
          </p:cNvSpPr>
          <p:nvPr>
            <p:ph type="title" hasCustomPrompt="1"/>
          </p:nvPr>
        </p:nvSpPr>
        <p:spPr>
          <a:xfrm>
            <a:off x="365125" y="3235800"/>
            <a:ext cx="11460163" cy="1260000"/>
          </a:xfrm>
        </p:spPr>
        <p:txBody>
          <a:bodyPr vert="horz">
            <a:noAutofit/>
          </a:bodyPr>
          <a:lstStyle>
            <a:lvl1pPr>
              <a:defRPr sz="3600"/>
            </a:lvl1pPr>
          </a:lstStyle>
          <a:p>
            <a:r>
              <a:rPr lang="en-US" dirty="0"/>
              <a:t>Click to enter section header title</a:t>
            </a:r>
          </a:p>
        </p:txBody>
      </p:sp>
      <p:sp>
        <p:nvSpPr>
          <p:cNvPr id="9" name="Subtitle 2">
            <a:extLst>
              <a:ext uri="{FF2B5EF4-FFF2-40B4-BE49-F238E27FC236}">
                <a16:creationId xmlns:a16="http://schemas.microsoft.com/office/drawing/2014/main" id="{BBC9BD8C-031D-7F0A-C46B-D38FB0136781}"/>
              </a:ext>
            </a:extLst>
          </p:cNvPr>
          <p:cNvSpPr>
            <a:spLocks noGrp="1"/>
          </p:cNvSpPr>
          <p:nvPr>
            <p:ph type="subTitle" idx="1" hasCustomPrompt="1"/>
          </p:nvPr>
        </p:nvSpPr>
        <p:spPr>
          <a:xfrm>
            <a:off x="365125" y="4514654"/>
            <a:ext cx="11460164" cy="475200"/>
          </a:xfrm>
          <a:prstGeom prst="rect">
            <a:avLst/>
          </a:prstGeom>
        </p:spPr>
        <p:txBody>
          <a:bodyPr wrap="square" lIns="0" tIns="0" rIns="0" bIns="0" anchor="t" anchorCtr="0">
            <a:noAutofit/>
          </a:bodyPr>
          <a:lstStyle>
            <a:lvl1pPr marL="0" indent="0" algn="l">
              <a:spcBef>
                <a:spcPts val="0"/>
              </a:spcBef>
              <a:spcAft>
                <a:spcPts val="0"/>
              </a:spcAft>
              <a:buNone/>
              <a:defRPr sz="2800" i="0">
                <a:solidFill>
                  <a:schemeClr val="tx2"/>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section subtitle</a:t>
            </a:r>
          </a:p>
        </p:txBody>
      </p:sp>
      <p:pic>
        <p:nvPicPr>
          <p:cNvPr id="10" name="Graphic 9">
            <a:extLst>
              <a:ext uri="{FF2B5EF4-FFF2-40B4-BE49-F238E27FC236}">
                <a16:creationId xmlns:a16="http://schemas.microsoft.com/office/drawing/2014/main" id="{0B01FA46-1D8D-93AD-9A24-7740D438F0BA}"/>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37175" y="5967611"/>
            <a:ext cx="1401150" cy="422366"/>
          </a:xfrm>
          <a:prstGeom prst="rect">
            <a:avLst/>
          </a:prstGeom>
        </p:spPr>
      </p:pic>
    </p:spTree>
    <p:extLst>
      <p:ext uri="{BB962C8B-B14F-4D97-AF65-F5344CB8AC3E}">
        <p14:creationId xmlns:p14="http://schemas.microsoft.com/office/powerpoint/2010/main" val="152158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8276E86-C9B6-1B20-0470-A93E9FE76804}"/>
              </a:ext>
            </a:extLst>
          </p:cNvPr>
          <p:cNvGraphicFramePr>
            <a:graphicFrameLocks noChangeAspect="1"/>
          </p:cNvGraphicFramePr>
          <p:nvPr userDrawn="1">
            <p:custDataLst>
              <p:tags r:id="rId1"/>
            </p:custDataLst>
            <p:extLst>
              <p:ext uri="{D42A27DB-BD31-4B8C-83A1-F6EECF244321}">
                <p14:modId xmlns:p14="http://schemas.microsoft.com/office/powerpoint/2010/main" val="4036347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C8276E86-C9B6-1B20-0470-A93E9FE7680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a:extLst>
              <a:ext uri="{FF2B5EF4-FFF2-40B4-BE49-F238E27FC236}">
                <a16:creationId xmlns:a16="http://schemas.microsoft.com/office/drawing/2014/main" id="{7905DD1F-ADCE-21F5-3B42-348B73562E77}"/>
              </a:ext>
            </a:extLst>
          </p:cNvPr>
          <p:cNvSpPr>
            <a:spLocks noGrp="1"/>
          </p:cNvSpPr>
          <p:nvPr>
            <p:ph type="title" hasCustomPrompt="1"/>
          </p:nvPr>
        </p:nvSpPr>
        <p:spPr>
          <a:xfrm>
            <a:off x="365125" y="3235800"/>
            <a:ext cx="8651875" cy="1260000"/>
          </a:xfrm>
        </p:spPr>
        <p:txBody>
          <a:bodyPr vert="horz">
            <a:noAutofit/>
          </a:bodyPr>
          <a:lstStyle>
            <a:lvl1pPr>
              <a:defRPr sz="3600">
                <a:solidFill>
                  <a:schemeClr val="bg1"/>
                </a:solidFill>
              </a:defRPr>
            </a:lvl1pPr>
          </a:lstStyle>
          <a:p>
            <a:r>
              <a:rPr lang="en-US" dirty="0"/>
              <a:t>Click to enter section header title</a:t>
            </a:r>
          </a:p>
        </p:txBody>
      </p:sp>
      <p:sp>
        <p:nvSpPr>
          <p:cNvPr id="7" name="Subtitle 2">
            <a:extLst>
              <a:ext uri="{FF2B5EF4-FFF2-40B4-BE49-F238E27FC236}">
                <a16:creationId xmlns:a16="http://schemas.microsoft.com/office/drawing/2014/main" id="{1A65F606-CDCB-0367-61AA-199FECCB3A72}"/>
              </a:ext>
            </a:extLst>
          </p:cNvPr>
          <p:cNvSpPr>
            <a:spLocks noGrp="1"/>
          </p:cNvSpPr>
          <p:nvPr>
            <p:ph type="subTitle" idx="1" hasCustomPrompt="1"/>
          </p:nvPr>
        </p:nvSpPr>
        <p:spPr>
          <a:xfrm>
            <a:off x="365125" y="4514654"/>
            <a:ext cx="8651876" cy="475200"/>
          </a:xfrm>
          <a:prstGeom prst="rect">
            <a:avLst/>
          </a:prstGeom>
        </p:spPr>
        <p:txBody>
          <a:bodyPr wrap="square" lIns="0" tIns="0" rIns="0" bIns="0" anchor="t" anchorCtr="0">
            <a:noAutofit/>
          </a:bodyPr>
          <a:lstStyle>
            <a:lvl1pPr marL="0" indent="0" algn="l">
              <a:spcBef>
                <a:spcPts val="0"/>
              </a:spcBef>
              <a:spcAft>
                <a:spcPts val="0"/>
              </a:spcAft>
              <a:buNone/>
              <a:defRPr sz="2800" i="0">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section subtitle</a:t>
            </a:r>
          </a:p>
        </p:txBody>
      </p:sp>
      <p:pic>
        <p:nvPicPr>
          <p:cNvPr id="8" name="Graphic 7">
            <a:extLst>
              <a:ext uri="{FF2B5EF4-FFF2-40B4-BE49-F238E27FC236}">
                <a16:creationId xmlns:a16="http://schemas.microsoft.com/office/drawing/2014/main" id="{FE066BEF-B097-8826-7B68-974384A3DA4A}"/>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772" t="25173" r="16016" b="28870"/>
          <a:stretch/>
        </p:blipFill>
        <p:spPr>
          <a:xfrm>
            <a:off x="322824" y="5861243"/>
            <a:ext cx="1586940" cy="585704"/>
          </a:xfrm>
          <a:prstGeom prst="rect">
            <a:avLst/>
          </a:prstGeom>
        </p:spPr>
      </p:pic>
    </p:spTree>
    <p:extLst>
      <p:ext uri="{BB962C8B-B14F-4D97-AF65-F5344CB8AC3E}">
        <p14:creationId xmlns:p14="http://schemas.microsoft.com/office/powerpoint/2010/main" val="21387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DIA Slide">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A717EDF-9AA4-491F-3311-9F14A5CFB89C}"/>
              </a:ext>
            </a:extLst>
          </p:cNvPr>
          <p:cNvSpPr/>
          <p:nvPr userDrawn="1"/>
        </p:nvSpPr>
        <p:spPr bwMode="auto">
          <a:xfrm>
            <a:off x="523973" y="6107998"/>
            <a:ext cx="1806576" cy="505527"/>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800" b="1" dirty="0">
                <a:solidFill>
                  <a:schemeClr val="tx2"/>
                </a:solidFill>
              </a:rPr>
              <a:t>Owner</a:t>
            </a:r>
          </a:p>
        </p:txBody>
      </p:sp>
      <p:sp>
        <p:nvSpPr>
          <p:cNvPr id="47" name="Rectangle 46">
            <a:extLst>
              <a:ext uri="{FF2B5EF4-FFF2-40B4-BE49-F238E27FC236}">
                <a16:creationId xmlns:a16="http://schemas.microsoft.com/office/drawing/2014/main" id="{D4AC67F3-7D0E-A071-327B-17B446179DB8}"/>
              </a:ext>
            </a:extLst>
          </p:cNvPr>
          <p:cNvSpPr/>
          <p:nvPr userDrawn="1"/>
        </p:nvSpPr>
        <p:spPr bwMode="auto">
          <a:xfrm>
            <a:off x="523973" y="4557510"/>
            <a:ext cx="1806576" cy="1473605"/>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26000" rIns="0" bIns="0" numCol="1" spcCol="0" rtlCol="0" fromWordArt="0" anchor="t"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800" b="1" dirty="0">
                <a:solidFill>
                  <a:schemeClr val="tx2"/>
                </a:solidFill>
              </a:rPr>
              <a:t>Objectives</a:t>
            </a:r>
          </a:p>
        </p:txBody>
      </p:sp>
      <p:sp>
        <p:nvSpPr>
          <p:cNvPr id="25" name="Text Placeholder 24">
            <a:extLst>
              <a:ext uri="{FF2B5EF4-FFF2-40B4-BE49-F238E27FC236}">
                <a16:creationId xmlns:a16="http://schemas.microsoft.com/office/drawing/2014/main" id="{4E30BA3B-88CD-41DE-E089-7100E3E52AF4}"/>
              </a:ext>
            </a:extLst>
          </p:cNvPr>
          <p:cNvSpPr>
            <a:spLocks noGrp="1"/>
          </p:cNvSpPr>
          <p:nvPr>
            <p:ph type="body" sz="quarter" idx="13" hasCustomPrompt="1"/>
          </p:nvPr>
        </p:nvSpPr>
        <p:spPr>
          <a:xfrm>
            <a:off x="2407432" y="4557510"/>
            <a:ext cx="9414362" cy="1473605"/>
          </a:xfrm>
          <a:prstGeom prst="rect">
            <a:avLst/>
          </a:prstGeom>
          <a:solidFill>
            <a:schemeClr val="bg1">
              <a:lumMod val="95000"/>
            </a:schemeClr>
          </a:solidFill>
          <a:ln>
            <a:noFill/>
          </a:ln>
        </p:spPr>
        <p:txBody>
          <a:bodyPr wrap="square" lIns="180000" tIns="144000" rIns="180000" bIns="72000" anchor="t" anchorCtr="0">
            <a:noAutofit/>
          </a:bodyPr>
          <a:lstStyle>
            <a:lvl1pPr marL="342900" indent="-342900">
              <a:spcBef>
                <a:spcPts val="300"/>
              </a:spcBef>
              <a:spcAft>
                <a:spcPts val="300"/>
              </a:spcAft>
              <a:buSzPct val="100000"/>
              <a:buFont typeface="+mj-lt"/>
              <a:buAutoNum type="arabicPeriod"/>
              <a:defRPr sz="1200"/>
            </a:lvl1pPr>
            <a:lvl2pPr marL="357542" indent="0">
              <a:buNone/>
              <a:defRPr/>
            </a:lvl2pPr>
          </a:lstStyle>
          <a:p>
            <a:pPr lvl="0"/>
            <a:r>
              <a:rPr lang="en-US" dirty="0"/>
              <a:t>DECISION: To seek X’s [single point accountable decision maker] decision to implement A</a:t>
            </a:r>
            <a:br>
              <a:rPr lang="en-US" dirty="0"/>
            </a:br>
            <a:r>
              <a:rPr lang="en-US" dirty="0"/>
              <a:t>INPUT: To receive input to the proposed plan for B</a:t>
            </a:r>
            <a:br>
              <a:rPr lang="en-US" dirty="0"/>
            </a:br>
            <a:r>
              <a:rPr lang="en-US" dirty="0"/>
              <a:t>AWARENESS: To update XXX regarding C</a:t>
            </a:r>
          </a:p>
        </p:txBody>
      </p:sp>
      <p:sp>
        <p:nvSpPr>
          <p:cNvPr id="31" name="Text Placeholder 30">
            <a:extLst>
              <a:ext uri="{FF2B5EF4-FFF2-40B4-BE49-F238E27FC236}">
                <a16:creationId xmlns:a16="http://schemas.microsoft.com/office/drawing/2014/main" id="{DC6E06B6-BD9A-7A5E-5A90-56308009FF5E}"/>
              </a:ext>
            </a:extLst>
          </p:cNvPr>
          <p:cNvSpPr>
            <a:spLocks noGrp="1"/>
          </p:cNvSpPr>
          <p:nvPr>
            <p:ph type="body" sz="quarter" idx="41" hasCustomPrompt="1"/>
          </p:nvPr>
        </p:nvSpPr>
        <p:spPr>
          <a:xfrm>
            <a:off x="2407432" y="6107998"/>
            <a:ext cx="9414362" cy="505527"/>
          </a:xfrm>
          <a:prstGeom prst="rect">
            <a:avLst/>
          </a:prstGeom>
          <a:solidFill>
            <a:schemeClr val="bg1">
              <a:lumMod val="95000"/>
            </a:schemeClr>
          </a:solidFill>
          <a:ln>
            <a:noFill/>
          </a:ln>
        </p:spPr>
        <p:txBody>
          <a:bodyPr wrap="square" lIns="180000" tIns="72000" rIns="180000" bIns="72000" anchor="ctr" anchorCtr="0">
            <a:noAutofit/>
          </a:bodyPr>
          <a:lstStyle>
            <a:lvl1pPr marL="0" indent="0">
              <a:buFont typeface="+mj-lt"/>
              <a:buNone/>
              <a:defRPr sz="1200"/>
            </a:lvl1pPr>
            <a:lvl2pPr marL="357542" indent="0">
              <a:buNone/>
              <a:defRPr/>
            </a:lvl2pPr>
          </a:lstStyle>
          <a:p>
            <a:pPr lvl="0"/>
            <a:r>
              <a:rPr lang="en-US" dirty="0"/>
              <a:t>Single person accountable for this topic / paper</a:t>
            </a:r>
          </a:p>
        </p:txBody>
      </p:sp>
      <p:sp>
        <p:nvSpPr>
          <p:cNvPr id="23" name="Text Placeholder 6">
            <a:extLst>
              <a:ext uri="{FF2B5EF4-FFF2-40B4-BE49-F238E27FC236}">
                <a16:creationId xmlns:a16="http://schemas.microsoft.com/office/drawing/2014/main" id="{472F201F-277F-F24E-085D-8160B5FF4CE6}"/>
              </a:ext>
            </a:extLst>
          </p:cNvPr>
          <p:cNvSpPr>
            <a:spLocks noGrp="1"/>
          </p:cNvSpPr>
          <p:nvPr>
            <p:ph type="body" sz="quarter" idx="36" hasCustomPrompt="1"/>
          </p:nvPr>
        </p:nvSpPr>
        <p:spPr>
          <a:xfrm>
            <a:off x="523973" y="4990763"/>
            <a:ext cx="1806576" cy="1040352"/>
          </a:xfrm>
          <a:prstGeom prst="rect">
            <a:avLst/>
          </a:prstGeom>
          <a:noFill/>
          <a:ln>
            <a:noFill/>
          </a:ln>
        </p:spPr>
        <p:txBody>
          <a:bodyPr lIns="72000" tIns="0" rIns="0" bIns="0" anchor="ctr" anchorCtr="0">
            <a:noAutofit/>
          </a:bodyPr>
          <a:lstStyle>
            <a:lvl1pPr marL="0" indent="0">
              <a:spcBef>
                <a:spcPts val="0"/>
              </a:spcBef>
              <a:spcAft>
                <a:spcPts val="0"/>
              </a:spcAft>
              <a:buFont typeface="+mj-lt"/>
              <a:buNone/>
              <a:defRPr sz="1200">
                <a:solidFill>
                  <a:schemeClr val="bg2"/>
                </a:solidFill>
              </a:defRPr>
            </a:lvl1pPr>
            <a:lvl2pPr marL="357542" indent="0">
              <a:buNone/>
              <a:defRPr/>
            </a:lvl2pPr>
          </a:lstStyle>
          <a:p>
            <a:pPr lvl="0"/>
            <a:r>
              <a:rPr lang="en-US" dirty="0"/>
              <a:t>Up to 5 clear, focused objectives </a:t>
            </a:r>
            <a:br>
              <a:rPr lang="en-US" dirty="0"/>
            </a:br>
            <a:r>
              <a:rPr lang="en-US" dirty="0"/>
              <a:t>(</a:t>
            </a:r>
            <a:r>
              <a:rPr lang="en-US" dirty="0" err="1"/>
              <a:t>i</a:t>
            </a:r>
            <a:r>
              <a:rPr lang="en-US" dirty="0"/>
              <a:t>) for decision, </a:t>
            </a:r>
            <a:br>
              <a:rPr lang="en-US" dirty="0"/>
            </a:br>
            <a:r>
              <a:rPr lang="en-US" dirty="0"/>
              <a:t>(ii) for input </a:t>
            </a:r>
            <a:br>
              <a:rPr lang="en-US" dirty="0"/>
            </a:br>
            <a:r>
              <a:rPr lang="en-US" dirty="0"/>
              <a:t>(iii) for awareness</a:t>
            </a:r>
          </a:p>
        </p:txBody>
      </p:sp>
      <p:sp>
        <p:nvSpPr>
          <p:cNvPr id="52" name="Freeform: Shape 51">
            <a:extLst>
              <a:ext uri="{FF2B5EF4-FFF2-40B4-BE49-F238E27FC236}">
                <a16:creationId xmlns:a16="http://schemas.microsoft.com/office/drawing/2014/main" id="{4E683597-5ADE-F2A0-A01C-FD8E476ABB8B}"/>
              </a:ext>
            </a:extLst>
          </p:cNvPr>
          <p:cNvSpPr/>
          <p:nvPr userDrawn="1"/>
        </p:nvSpPr>
        <p:spPr>
          <a:xfrm>
            <a:off x="0" y="4842854"/>
            <a:ext cx="426190" cy="902918"/>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Text Placeholder 8">
            <a:extLst>
              <a:ext uri="{FF2B5EF4-FFF2-40B4-BE49-F238E27FC236}">
                <a16:creationId xmlns:a16="http://schemas.microsoft.com/office/drawing/2014/main" id="{7A99F019-A435-B954-ABA9-68CA4DD19B21}"/>
              </a:ext>
            </a:extLst>
          </p:cNvPr>
          <p:cNvSpPr>
            <a:spLocks noGrp="1"/>
          </p:cNvSpPr>
          <p:nvPr>
            <p:ph type="body" sz="quarter" idx="42" hasCustomPrompt="1"/>
          </p:nvPr>
        </p:nvSpPr>
        <p:spPr>
          <a:xfrm>
            <a:off x="501650" y="230188"/>
            <a:ext cx="1817688" cy="163512"/>
          </a:xfrm>
        </p:spPr>
        <p:txBody>
          <a:bodyPr lIns="0" tIns="72000" rIns="0" bIns="72000" anchor="ctr">
            <a:noAutofit/>
          </a:bodyPr>
          <a:lstStyle>
            <a:lvl1pPr marL="0" indent="0">
              <a:buNone/>
              <a:defRPr sz="1000" b="1">
                <a:solidFill>
                  <a:schemeClr val="tx2"/>
                </a:solidFill>
              </a:defRPr>
            </a:lvl1pPr>
            <a:lvl2pPr marL="357542" indent="0">
              <a:buNone/>
              <a:defRPr>
                <a:solidFill>
                  <a:schemeClr val="bg1"/>
                </a:solidFill>
              </a:defRPr>
            </a:lvl2pPr>
            <a:lvl3pPr marL="719982" indent="0">
              <a:buNone/>
              <a:defRPr>
                <a:solidFill>
                  <a:schemeClr val="bg1"/>
                </a:solidFill>
              </a:defRPr>
            </a:lvl3pPr>
            <a:lvl4pPr marL="1081424" indent="0">
              <a:buNone/>
              <a:defRPr>
                <a:solidFill>
                  <a:schemeClr val="bg1"/>
                </a:solidFill>
              </a:defRPr>
            </a:lvl4pPr>
            <a:lvl5pPr marL="1439964" indent="0">
              <a:buNone/>
              <a:defRPr>
                <a:solidFill>
                  <a:schemeClr val="bg1"/>
                </a:solidFill>
              </a:defRPr>
            </a:lvl5pPr>
          </a:lstStyle>
          <a:p>
            <a:pPr lvl="0"/>
            <a:r>
              <a:rPr lang="en-US" dirty="0"/>
              <a:t>Click to insert date</a:t>
            </a:r>
          </a:p>
        </p:txBody>
      </p:sp>
      <p:pic>
        <p:nvPicPr>
          <p:cNvPr id="3" name="Picture 2" descr="Icon&#10;&#10;Description automatically generated with medium confidence">
            <a:extLst>
              <a:ext uri="{FF2B5EF4-FFF2-40B4-BE49-F238E27FC236}">
                <a16:creationId xmlns:a16="http://schemas.microsoft.com/office/drawing/2014/main" id="{81F87534-B1D7-C46B-9E66-8AC88439308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65064" y="0"/>
            <a:ext cx="1499542" cy="1500405"/>
          </a:xfrm>
          <a:prstGeom prst="rect">
            <a:avLst/>
          </a:prstGeom>
        </p:spPr>
      </p:pic>
    </p:spTree>
    <p:custDataLst>
      <p:tags r:id="rId1"/>
    </p:custDataLst>
    <p:extLst>
      <p:ext uri="{BB962C8B-B14F-4D97-AF65-F5344CB8AC3E}">
        <p14:creationId xmlns:p14="http://schemas.microsoft.com/office/powerpoint/2010/main" val="190183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1B20AFD6-6925-491B-B024-5E0A32A58D07}"/>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17590" t="25173" r="17185" b="31039"/>
          <a:stretch/>
        </p:blipFill>
        <p:spPr>
          <a:xfrm>
            <a:off x="152399" y="2073890"/>
            <a:ext cx="11992273" cy="4539635"/>
          </a:xfrm>
          <a:prstGeom prst="rect">
            <a:avLst/>
          </a:prstGeom>
        </p:spPr>
      </p:pic>
      <p:sp>
        <p:nvSpPr>
          <p:cNvPr id="2" name="Rectangle 1">
            <a:extLst>
              <a:ext uri="{FF2B5EF4-FFF2-40B4-BE49-F238E27FC236}">
                <a16:creationId xmlns:a16="http://schemas.microsoft.com/office/drawing/2014/main" id="{2B90B266-F3BD-2613-5CB9-7E4A4FDFC416}"/>
              </a:ext>
            </a:extLst>
          </p:cNvPr>
          <p:cNvSpPr/>
          <p:nvPr userDrawn="1"/>
        </p:nvSpPr>
        <p:spPr bwMode="auto">
          <a:xfrm>
            <a:off x="11039475" y="164305"/>
            <a:ext cx="862012" cy="317500"/>
          </a:xfrm>
          <a:prstGeom prst="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r" eaLnBrk="0" fontAlgn="auto" hangingPunct="0">
              <a:spcBef>
                <a:spcPts val="0"/>
              </a:spcBef>
              <a:spcAft>
                <a:spcPts val="0"/>
              </a:spcAft>
              <a:buClr>
                <a:schemeClr val="bg1"/>
              </a:buClr>
              <a:buFont typeface="Arial" pitchFamily="34" charset="0"/>
              <a:buNone/>
            </a:pPr>
            <a:r>
              <a:rPr lang="en-GB" sz="1000" b="1" kern="0" dirty="0">
                <a:solidFill>
                  <a:srgbClr val="FFFFFF"/>
                </a:solidFill>
                <a:latin typeface="+mn-lt"/>
              </a:rPr>
              <a:t>gsk.com</a:t>
            </a:r>
          </a:p>
        </p:txBody>
      </p:sp>
      <p:pic>
        <p:nvPicPr>
          <p:cNvPr id="3" name="Graphic 2">
            <a:extLst>
              <a:ext uri="{FF2B5EF4-FFF2-40B4-BE49-F238E27FC236}">
                <a16:creationId xmlns:a16="http://schemas.microsoft.com/office/drawing/2014/main" id="{FF8659A8-C764-F3A5-40B7-A3CB7A35D23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094470" y="243283"/>
            <a:ext cx="159543" cy="159543"/>
          </a:xfrm>
          <a:prstGeom prst="rect">
            <a:avLst/>
          </a:prstGeom>
        </p:spPr>
      </p:pic>
    </p:spTree>
    <p:extLst>
      <p:ext uri="{BB962C8B-B14F-4D97-AF65-F5344CB8AC3E}">
        <p14:creationId xmlns:p14="http://schemas.microsoft.com/office/powerpoint/2010/main" val="188793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WARNING">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03810C-0168-8013-6BD1-DF4493DB8F41}"/>
              </a:ext>
            </a:extLst>
          </p:cNvPr>
          <p:cNvSpPr/>
          <p:nvPr userDrawn="1"/>
        </p:nvSpPr>
        <p:spPr bwMode="auto">
          <a:xfrm>
            <a:off x="242888" y="242888"/>
            <a:ext cx="11704637" cy="5848350"/>
          </a:xfrm>
          <a:prstGeom prst="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eaLnBrk="0" fontAlgn="auto" hangingPunct="0">
              <a:spcBef>
                <a:spcPts val="300"/>
              </a:spcBef>
              <a:spcAft>
                <a:spcPts val="300"/>
              </a:spcAft>
              <a:buClr>
                <a:schemeClr val="bg1"/>
              </a:buClr>
            </a:pPr>
            <a:r>
              <a:rPr lang="en-GB" sz="9600" kern="0" dirty="0">
                <a:solidFill>
                  <a:schemeClr val="bg1"/>
                </a:solidFill>
              </a:rPr>
              <a:t>Do not use </a:t>
            </a:r>
            <a:br>
              <a:rPr lang="en-GB" sz="9600" kern="0" dirty="0">
                <a:solidFill>
                  <a:schemeClr val="bg1"/>
                </a:solidFill>
              </a:rPr>
            </a:br>
            <a:r>
              <a:rPr lang="en-GB" sz="9600" kern="0" dirty="0">
                <a:solidFill>
                  <a:schemeClr val="bg1"/>
                </a:solidFill>
              </a:rPr>
              <a:t>layouts that appear </a:t>
            </a:r>
            <a:br>
              <a:rPr lang="en-GB" sz="9600" kern="0" dirty="0">
                <a:solidFill>
                  <a:schemeClr val="bg1"/>
                </a:solidFill>
              </a:rPr>
            </a:br>
            <a:r>
              <a:rPr lang="en-GB" sz="9600" kern="0" dirty="0">
                <a:solidFill>
                  <a:schemeClr val="bg1"/>
                </a:solidFill>
              </a:rPr>
              <a:t>after this point</a:t>
            </a:r>
          </a:p>
        </p:txBody>
      </p:sp>
      <p:pic>
        <p:nvPicPr>
          <p:cNvPr id="4" name="Graphic 3">
            <a:extLst>
              <a:ext uri="{FF2B5EF4-FFF2-40B4-BE49-F238E27FC236}">
                <a16:creationId xmlns:a16="http://schemas.microsoft.com/office/drawing/2014/main" id="{1AFE542C-8ECE-F9C9-8F96-80B2751FAA98}"/>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7328" t="12162" r="1499" b="12843"/>
          <a:stretch/>
        </p:blipFill>
        <p:spPr>
          <a:xfrm>
            <a:off x="90711" y="6207919"/>
            <a:ext cx="1215582" cy="563804"/>
          </a:xfrm>
          <a:prstGeom prst="rect">
            <a:avLst/>
          </a:prstGeom>
        </p:spPr>
      </p:pic>
    </p:spTree>
    <p:extLst>
      <p:ext uri="{BB962C8B-B14F-4D97-AF65-F5344CB8AC3E}">
        <p14:creationId xmlns:p14="http://schemas.microsoft.com/office/powerpoint/2010/main" val="84481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SPADM">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AC59E1C-A015-4BA4-AB7D-EC00F37B815F}"/>
              </a:ext>
            </a:extLst>
          </p:cNvPr>
          <p:cNvSpPr/>
          <p:nvPr userDrawn="1"/>
        </p:nvSpPr>
        <p:spPr bwMode="auto">
          <a:xfrm>
            <a:off x="365126" y="1307574"/>
            <a:ext cx="1806576" cy="1396505"/>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26000" rIns="0" bIns="0" numCol="1" spcCol="0" rtlCol="0" fromWordArt="0" anchor="t"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rPr>
              <a:t>Objectives</a:t>
            </a:r>
          </a:p>
        </p:txBody>
      </p:sp>
      <p:sp>
        <p:nvSpPr>
          <p:cNvPr id="34" name="Rectangle 33">
            <a:extLst>
              <a:ext uri="{FF2B5EF4-FFF2-40B4-BE49-F238E27FC236}">
                <a16:creationId xmlns:a16="http://schemas.microsoft.com/office/drawing/2014/main" id="{D4EBA022-30B3-B17F-5D7C-3A3D869D35FA}"/>
              </a:ext>
            </a:extLst>
          </p:cNvPr>
          <p:cNvSpPr>
            <a:spLocks/>
          </p:cNvSpPr>
          <p:nvPr userDrawn="1"/>
        </p:nvSpPr>
        <p:spPr bwMode="auto">
          <a:xfrm>
            <a:off x="365126" y="2778690"/>
            <a:ext cx="1806576" cy="1396505"/>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26000" rIns="0" bIns="0" numCol="1" spcCol="0" rtlCol="0" fromWordArt="0" anchor="t"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rPr>
              <a:t>Key questions</a:t>
            </a:r>
          </a:p>
        </p:txBody>
      </p:sp>
      <p:sp>
        <p:nvSpPr>
          <p:cNvPr id="35" name="Rectangle 34">
            <a:extLst>
              <a:ext uri="{FF2B5EF4-FFF2-40B4-BE49-F238E27FC236}">
                <a16:creationId xmlns:a16="http://schemas.microsoft.com/office/drawing/2014/main" id="{FF5A742C-A049-77AC-C2E5-4272D118CC96}"/>
              </a:ext>
            </a:extLst>
          </p:cNvPr>
          <p:cNvSpPr>
            <a:spLocks/>
          </p:cNvSpPr>
          <p:nvPr userDrawn="1"/>
        </p:nvSpPr>
        <p:spPr bwMode="auto">
          <a:xfrm>
            <a:off x="365126" y="4249806"/>
            <a:ext cx="1806576" cy="1396505"/>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126000" rIns="0" bIns="0" numCol="1" spcCol="0" rtlCol="0" fromWordArt="0" anchor="t"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rPr>
              <a:t>Next steps</a:t>
            </a:r>
          </a:p>
        </p:txBody>
      </p:sp>
      <p:sp>
        <p:nvSpPr>
          <p:cNvPr id="21" name="Rectangle 20">
            <a:extLst>
              <a:ext uri="{FF2B5EF4-FFF2-40B4-BE49-F238E27FC236}">
                <a16:creationId xmlns:a16="http://schemas.microsoft.com/office/drawing/2014/main" id="{E66507E6-44A7-B4B5-33F1-9F0C0DC0FDE1}"/>
              </a:ext>
            </a:extLst>
          </p:cNvPr>
          <p:cNvSpPr/>
          <p:nvPr userDrawn="1"/>
        </p:nvSpPr>
        <p:spPr bwMode="auto">
          <a:xfrm>
            <a:off x="365126" y="5720922"/>
            <a:ext cx="1806576" cy="363373"/>
          </a:xfrm>
          <a:prstGeom prst="rect">
            <a:avLst/>
          </a:prstGeom>
          <a:solidFill>
            <a:schemeClr val="bg1">
              <a:lumMod val="95000"/>
            </a:schemeClr>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72000" rIns="0" bIns="0" numCol="1" spcCol="0" rtlCol="0" fromWordArt="0" anchor="t" anchorCtr="0" forceAA="0" compatLnSpc="1">
            <a:prstTxWarp prst="textNoShape">
              <a:avLst/>
            </a:prstTxWarp>
            <a:noAutofit/>
          </a:bodyPr>
          <a:lstStyle/>
          <a:p>
            <a:pPr algn="ctr" eaLnBrk="0" fontAlgn="auto" hangingPunct="0">
              <a:spcBef>
                <a:spcPts val="300"/>
              </a:spcBef>
              <a:spcAft>
                <a:spcPts val="300"/>
              </a:spcAft>
              <a:buClr>
                <a:schemeClr val="bg1"/>
              </a:buClr>
            </a:pPr>
            <a:r>
              <a:rPr lang="en-US" sz="1600" b="1" dirty="0">
                <a:solidFill>
                  <a:schemeClr val="tx2"/>
                </a:solidFill>
              </a:rPr>
              <a:t>Owner</a:t>
            </a:r>
          </a:p>
        </p:txBody>
      </p:sp>
      <p:sp>
        <p:nvSpPr>
          <p:cNvPr id="3" name="Footer Placeholder 2">
            <a:extLst>
              <a:ext uri="{FF2B5EF4-FFF2-40B4-BE49-F238E27FC236}">
                <a16:creationId xmlns:a16="http://schemas.microsoft.com/office/drawing/2014/main" id="{9B773ECA-2D04-B6E9-1FB4-377F08AA5D14}"/>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C3976886-926E-8975-E95D-5BCD6F82EEEF}"/>
              </a:ext>
            </a:extLst>
          </p:cNvPr>
          <p:cNvSpPr>
            <a:spLocks noGrp="1"/>
          </p:cNvSpPr>
          <p:nvPr>
            <p:ph type="sldNum" sz="quarter" idx="11"/>
          </p:nvPr>
        </p:nvSpPr>
        <p:spPr/>
        <p:txBody>
          <a:bodyPr/>
          <a:lstStyle/>
          <a:p>
            <a:fld id="{9F9F533D-B52E-4A2F-BF72-0ADD2D94BD75}" type="slidenum">
              <a:rPr lang="en-GB" smtClean="0"/>
              <a:pPr/>
              <a:t>‹#›</a:t>
            </a:fld>
            <a:endParaRPr lang="en-GB" dirty="0"/>
          </a:p>
        </p:txBody>
      </p:sp>
      <p:sp>
        <p:nvSpPr>
          <p:cNvPr id="5" name="Date Placeholder 4">
            <a:extLst>
              <a:ext uri="{FF2B5EF4-FFF2-40B4-BE49-F238E27FC236}">
                <a16:creationId xmlns:a16="http://schemas.microsoft.com/office/drawing/2014/main" id="{A15E9B4D-B613-11AE-72F8-5A0C3EBFD95A}"/>
              </a:ext>
            </a:extLst>
          </p:cNvPr>
          <p:cNvSpPr>
            <a:spLocks noGrp="1"/>
          </p:cNvSpPr>
          <p:nvPr>
            <p:ph type="dt" sz="half" idx="12"/>
          </p:nvPr>
        </p:nvSpPr>
        <p:spPr/>
        <p:txBody>
          <a:bodyPr/>
          <a:lstStyle/>
          <a:p>
            <a:fld id="{346B58B4-0D72-4C8B-9355-854FB5782278}" type="datetime4">
              <a:rPr lang="en-GB" smtClean="0"/>
              <a:t>14 September 2023</a:t>
            </a:fld>
            <a:endParaRPr lang="en-GB" dirty="0"/>
          </a:p>
        </p:txBody>
      </p:sp>
      <p:sp>
        <p:nvSpPr>
          <p:cNvPr id="6" name="Title 1">
            <a:extLst>
              <a:ext uri="{FF2B5EF4-FFF2-40B4-BE49-F238E27FC236}">
                <a16:creationId xmlns:a16="http://schemas.microsoft.com/office/drawing/2014/main" id="{25ABB6F2-78D4-BCC3-D950-5FAF7FCB8FDD}"/>
              </a:ext>
            </a:extLst>
          </p:cNvPr>
          <p:cNvSpPr>
            <a:spLocks noGrp="1"/>
          </p:cNvSpPr>
          <p:nvPr>
            <p:ph type="title" hasCustomPrompt="1"/>
          </p:nvPr>
        </p:nvSpPr>
        <p:spPr>
          <a:xfrm>
            <a:off x="365126" y="242888"/>
            <a:ext cx="7554912" cy="430887"/>
          </a:xfrm>
        </p:spPr>
        <p:txBody>
          <a:bodyPr/>
          <a:lstStyle>
            <a:lvl1pPr>
              <a:defRPr/>
            </a:lvl1pPr>
          </a:lstStyle>
          <a:p>
            <a:r>
              <a:rPr lang="en-US" dirty="0"/>
              <a:t>Click to add topic / paper title</a:t>
            </a:r>
          </a:p>
        </p:txBody>
      </p:sp>
      <p:sp>
        <p:nvSpPr>
          <p:cNvPr id="7" name="Subtitle 2">
            <a:extLst>
              <a:ext uri="{FF2B5EF4-FFF2-40B4-BE49-F238E27FC236}">
                <a16:creationId xmlns:a16="http://schemas.microsoft.com/office/drawing/2014/main" id="{FA46E8B4-4C83-8DD1-80BB-CC03BD24AFCC}"/>
              </a:ext>
            </a:extLst>
          </p:cNvPr>
          <p:cNvSpPr>
            <a:spLocks noGrp="1"/>
          </p:cNvSpPr>
          <p:nvPr>
            <p:ph type="subTitle" idx="1" hasCustomPrompt="1"/>
          </p:nvPr>
        </p:nvSpPr>
        <p:spPr>
          <a:xfrm>
            <a:off x="365125" y="694950"/>
            <a:ext cx="7554913"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0" name="Text Placeholder 9">
            <a:extLst>
              <a:ext uri="{FF2B5EF4-FFF2-40B4-BE49-F238E27FC236}">
                <a16:creationId xmlns:a16="http://schemas.microsoft.com/office/drawing/2014/main" id="{8E19B5E4-F2A8-7F44-855D-F41DDE3B3D9F}"/>
              </a:ext>
            </a:extLst>
          </p:cNvPr>
          <p:cNvSpPr>
            <a:spLocks noGrp="1"/>
          </p:cNvSpPr>
          <p:nvPr>
            <p:ph type="body" sz="quarter" idx="34" hasCustomPrompt="1"/>
          </p:nvPr>
        </p:nvSpPr>
        <p:spPr>
          <a:xfrm>
            <a:off x="8172450" y="694948"/>
            <a:ext cx="3649661" cy="352801"/>
          </a:xfrm>
        </p:spPr>
        <p:txBody>
          <a:bodyPr lIns="0" tIns="0" rIns="0" bIns="18000" anchor="b" anchorCtr="0">
            <a:noAutofit/>
          </a:bodyPr>
          <a:lstStyle>
            <a:lvl1pPr marL="0" indent="0" algn="r">
              <a:buNone/>
              <a:defRPr sz="1400" b="0">
                <a:solidFill>
                  <a:schemeClr val="tx1"/>
                </a:solidFill>
              </a:defRPr>
            </a:lvl1pPr>
          </a:lstStyle>
          <a:p>
            <a:pPr lvl="0"/>
            <a:r>
              <a:rPr lang="en-US" dirty="0"/>
              <a:t>Click to insert date of session </a:t>
            </a:r>
          </a:p>
        </p:txBody>
      </p:sp>
      <p:sp>
        <p:nvSpPr>
          <p:cNvPr id="23" name="Text Placeholder 6">
            <a:extLst>
              <a:ext uri="{FF2B5EF4-FFF2-40B4-BE49-F238E27FC236}">
                <a16:creationId xmlns:a16="http://schemas.microsoft.com/office/drawing/2014/main" id="{472F201F-277F-F24E-085D-8160B5FF4CE6}"/>
              </a:ext>
            </a:extLst>
          </p:cNvPr>
          <p:cNvSpPr>
            <a:spLocks noGrp="1"/>
          </p:cNvSpPr>
          <p:nvPr>
            <p:ph type="body" sz="quarter" idx="36" hasCustomPrompt="1"/>
          </p:nvPr>
        </p:nvSpPr>
        <p:spPr>
          <a:xfrm>
            <a:off x="365126" y="1777158"/>
            <a:ext cx="1695450" cy="926921"/>
          </a:xfrm>
          <a:prstGeom prst="rect">
            <a:avLst/>
          </a:prstGeom>
          <a:noFill/>
          <a:ln>
            <a:noFill/>
          </a:ln>
        </p:spPr>
        <p:txBody>
          <a:bodyPr lIns="72000" tIns="0" rIns="0" bIns="0" anchor="ctr" anchorCtr="0">
            <a:noAutofit/>
          </a:bodyPr>
          <a:lstStyle>
            <a:lvl1pPr marL="0" indent="0">
              <a:spcBef>
                <a:spcPts val="0"/>
              </a:spcBef>
              <a:spcAft>
                <a:spcPts val="0"/>
              </a:spcAft>
              <a:buFont typeface="+mj-lt"/>
              <a:buNone/>
              <a:defRPr sz="1200">
                <a:solidFill>
                  <a:schemeClr val="bg2"/>
                </a:solidFill>
              </a:defRPr>
            </a:lvl1pPr>
            <a:lvl2pPr marL="357542" indent="0">
              <a:buNone/>
              <a:defRPr/>
            </a:lvl2pPr>
          </a:lstStyle>
          <a:p>
            <a:pPr lvl="0"/>
            <a:r>
              <a:rPr lang="en-US" dirty="0"/>
              <a:t>Up to 5 clear, focused objectives </a:t>
            </a:r>
            <a:br>
              <a:rPr lang="en-US" dirty="0"/>
            </a:br>
            <a:r>
              <a:rPr lang="en-US" dirty="0"/>
              <a:t>(</a:t>
            </a:r>
            <a:r>
              <a:rPr lang="en-US" dirty="0" err="1"/>
              <a:t>i</a:t>
            </a:r>
            <a:r>
              <a:rPr lang="en-US" dirty="0"/>
              <a:t>) for decision, </a:t>
            </a:r>
            <a:br>
              <a:rPr lang="en-US" dirty="0"/>
            </a:br>
            <a:r>
              <a:rPr lang="en-US" dirty="0"/>
              <a:t>(ii) for input </a:t>
            </a:r>
            <a:br>
              <a:rPr lang="en-US" dirty="0"/>
            </a:br>
            <a:r>
              <a:rPr lang="en-US" dirty="0"/>
              <a:t>(iii) for awareness</a:t>
            </a:r>
          </a:p>
        </p:txBody>
      </p:sp>
      <p:sp>
        <p:nvSpPr>
          <p:cNvPr id="25" name="Rectangle 24">
            <a:extLst>
              <a:ext uri="{FF2B5EF4-FFF2-40B4-BE49-F238E27FC236}">
                <a16:creationId xmlns:a16="http://schemas.microsoft.com/office/drawing/2014/main" id="{1BD6FC89-B057-E6C5-C8EA-1FC8CB31B6CA}"/>
              </a:ext>
            </a:extLst>
          </p:cNvPr>
          <p:cNvSpPr/>
          <p:nvPr userDrawn="1"/>
        </p:nvSpPr>
        <p:spPr bwMode="auto">
          <a:xfrm>
            <a:off x="8172450" y="242888"/>
            <a:ext cx="3654425" cy="452059"/>
          </a:xfrm>
          <a:prstGeom prst="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54000" numCol="1" spcCol="0" rtlCol="0" fromWordArt="0" anchor="b" anchorCtr="0" forceAA="0" compatLnSpc="1">
            <a:prstTxWarp prst="textNoShape">
              <a:avLst/>
            </a:prstTxWarp>
            <a:noAutofit/>
          </a:bodyPr>
          <a:lstStyle/>
          <a:p>
            <a:pPr algn="r" eaLnBrk="0" fontAlgn="auto" hangingPunct="0">
              <a:spcBef>
                <a:spcPts val="300"/>
              </a:spcBef>
              <a:spcAft>
                <a:spcPts val="300"/>
              </a:spcAft>
              <a:buClr>
                <a:schemeClr val="bg1"/>
              </a:buClr>
            </a:pPr>
            <a:r>
              <a:rPr lang="en-US" sz="1800" b="1" kern="0" dirty="0">
                <a:solidFill>
                  <a:schemeClr val="tx2"/>
                </a:solidFill>
              </a:rPr>
              <a:t>Session date:</a:t>
            </a:r>
          </a:p>
        </p:txBody>
      </p:sp>
      <p:sp>
        <p:nvSpPr>
          <p:cNvPr id="24" name="Text Placeholder 6">
            <a:extLst>
              <a:ext uri="{FF2B5EF4-FFF2-40B4-BE49-F238E27FC236}">
                <a16:creationId xmlns:a16="http://schemas.microsoft.com/office/drawing/2014/main" id="{B166E02B-F260-FEAF-DDEB-67922AA11E6E}"/>
              </a:ext>
            </a:extLst>
          </p:cNvPr>
          <p:cNvSpPr>
            <a:spLocks noGrp="1"/>
          </p:cNvSpPr>
          <p:nvPr userDrawn="1">
            <p:ph type="body" sz="quarter" idx="37" hasCustomPrompt="1"/>
          </p:nvPr>
        </p:nvSpPr>
        <p:spPr>
          <a:xfrm>
            <a:off x="365126" y="3337172"/>
            <a:ext cx="1695450" cy="838023"/>
          </a:xfrm>
          <a:prstGeom prst="rect">
            <a:avLst/>
          </a:prstGeom>
          <a:noFill/>
          <a:ln>
            <a:noFill/>
          </a:ln>
        </p:spPr>
        <p:txBody>
          <a:bodyPr lIns="72000" tIns="0" rIns="0" bIns="0" anchor="ctr" anchorCtr="0">
            <a:noAutofit/>
          </a:bodyPr>
          <a:lstStyle>
            <a:lvl1pPr marL="0" indent="0">
              <a:spcBef>
                <a:spcPts val="0"/>
              </a:spcBef>
              <a:spcAft>
                <a:spcPts val="0"/>
              </a:spcAft>
              <a:buFont typeface="+mj-lt"/>
              <a:buNone/>
              <a:defRPr sz="1200">
                <a:solidFill>
                  <a:schemeClr val="bg2"/>
                </a:solidFill>
              </a:defRPr>
            </a:lvl1pPr>
            <a:lvl2pPr marL="357542" indent="0">
              <a:buNone/>
              <a:defRPr/>
            </a:lvl2pPr>
          </a:lstStyle>
          <a:p>
            <a:pPr lvl="0"/>
            <a:r>
              <a:rPr lang="en-US" dirty="0"/>
              <a:t>Up to 5 key questions to be addressed at the meeting</a:t>
            </a:r>
          </a:p>
        </p:txBody>
      </p:sp>
      <p:sp>
        <p:nvSpPr>
          <p:cNvPr id="90" name="Freeform: Shape 89">
            <a:extLst>
              <a:ext uri="{FF2B5EF4-FFF2-40B4-BE49-F238E27FC236}">
                <a16:creationId xmlns:a16="http://schemas.microsoft.com/office/drawing/2014/main" id="{9EA22563-2363-AB1F-DC9F-7A5457933645}"/>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54" name="Text Placeholder 53">
            <a:extLst>
              <a:ext uri="{FF2B5EF4-FFF2-40B4-BE49-F238E27FC236}">
                <a16:creationId xmlns:a16="http://schemas.microsoft.com/office/drawing/2014/main" id="{82C5C591-14F5-449A-187A-1D9A683E961E}"/>
              </a:ext>
            </a:extLst>
          </p:cNvPr>
          <p:cNvSpPr>
            <a:spLocks noGrp="1"/>
          </p:cNvSpPr>
          <p:nvPr>
            <p:ph type="body" sz="quarter" idx="44" hasCustomPrompt="1"/>
          </p:nvPr>
        </p:nvSpPr>
        <p:spPr>
          <a:xfrm>
            <a:off x="2260405" y="1307574"/>
            <a:ext cx="9557738" cy="1396505"/>
          </a:xfrm>
          <a:prstGeom prst="rect">
            <a:avLst/>
          </a:prstGeom>
          <a:solidFill>
            <a:schemeClr val="bg1">
              <a:lumMod val="95000"/>
            </a:schemeClr>
          </a:solidFill>
          <a:ln>
            <a:noFill/>
          </a:ln>
        </p:spPr>
        <p:txBody>
          <a:bodyPr wrap="square" lIns="180000" tIns="144000" rIns="0" bIns="72000" anchor="t" anchorCtr="0">
            <a:noAutofit/>
          </a:bodyPr>
          <a:lstStyle>
            <a:lvl1pPr marL="342900" indent="-342900">
              <a:spcBef>
                <a:spcPts val="300"/>
              </a:spcBef>
              <a:spcAft>
                <a:spcPts val="300"/>
              </a:spcAft>
              <a:buSzPct val="100000"/>
              <a:buFont typeface="+mj-lt"/>
              <a:buAutoNum type="arabicPeriod"/>
              <a:defRPr sz="1200"/>
            </a:lvl1pPr>
            <a:lvl2pPr marL="357542" indent="0">
              <a:buNone/>
              <a:defRPr/>
            </a:lvl2pPr>
          </a:lstStyle>
          <a:p>
            <a:pPr lvl="0"/>
            <a:r>
              <a:rPr lang="en-US" dirty="0"/>
              <a:t>DECISION: To seek X’s [single point accountable decision maker] decision to implement A</a:t>
            </a:r>
            <a:br>
              <a:rPr lang="en-US" dirty="0"/>
            </a:br>
            <a:r>
              <a:rPr lang="en-US" dirty="0"/>
              <a:t>INPUT: To receive input to the proposed plan for B</a:t>
            </a:r>
            <a:br>
              <a:rPr lang="en-US" dirty="0"/>
            </a:br>
            <a:r>
              <a:rPr lang="en-US" dirty="0"/>
              <a:t>AWARENESS: To update XXX regarding C</a:t>
            </a:r>
          </a:p>
        </p:txBody>
      </p:sp>
      <p:sp>
        <p:nvSpPr>
          <p:cNvPr id="55" name="Text Placeholder 54">
            <a:extLst>
              <a:ext uri="{FF2B5EF4-FFF2-40B4-BE49-F238E27FC236}">
                <a16:creationId xmlns:a16="http://schemas.microsoft.com/office/drawing/2014/main" id="{54077D3A-2E14-68B6-5E16-413475F36C3A}"/>
              </a:ext>
            </a:extLst>
          </p:cNvPr>
          <p:cNvSpPr>
            <a:spLocks noGrp="1"/>
          </p:cNvSpPr>
          <p:nvPr>
            <p:ph type="body" sz="quarter" idx="45" hasCustomPrompt="1"/>
          </p:nvPr>
        </p:nvSpPr>
        <p:spPr>
          <a:xfrm>
            <a:off x="2260405" y="2778690"/>
            <a:ext cx="9557738" cy="1396505"/>
          </a:xfrm>
          <a:prstGeom prst="rect">
            <a:avLst/>
          </a:prstGeom>
          <a:solidFill>
            <a:schemeClr val="bg1">
              <a:lumMod val="95000"/>
            </a:schemeClr>
          </a:solidFill>
          <a:ln>
            <a:noFill/>
          </a:ln>
        </p:spPr>
        <p:txBody>
          <a:bodyPr wrap="square" lIns="180000" tIns="144000" rIns="0" bIns="72000" anchor="t" anchorCtr="0">
            <a:noAutofit/>
          </a:bodyPr>
          <a:lstStyle>
            <a:lvl1pPr marL="342900" indent="-342900">
              <a:spcBef>
                <a:spcPts val="300"/>
              </a:spcBef>
              <a:spcAft>
                <a:spcPts val="300"/>
              </a:spcAft>
              <a:buSzPct val="100000"/>
              <a:buFont typeface="+mj-lt"/>
              <a:buAutoNum type="arabicPeriod"/>
              <a:defRPr sz="1200"/>
            </a:lvl1pPr>
            <a:lvl2pPr marL="357542" indent="0">
              <a:buNone/>
              <a:defRPr/>
            </a:lvl2pPr>
          </a:lstStyle>
          <a:p>
            <a:pPr lvl="0"/>
            <a:r>
              <a:rPr lang="en-US" dirty="0"/>
              <a:t>Does XXX have further input on the proposals set out or require additional information?</a:t>
            </a:r>
            <a:br>
              <a:rPr lang="en-US" dirty="0"/>
            </a:br>
            <a:r>
              <a:rPr lang="en-US" dirty="0"/>
              <a:t>Is XXX supportive of the recommendation to x, y, z?</a:t>
            </a:r>
            <a:br>
              <a:rPr lang="en-US" dirty="0"/>
            </a:br>
            <a:r>
              <a:rPr lang="en-US" dirty="0"/>
              <a:t>Does XXX support the approach outlined to x, y, z?</a:t>
            </a:r>
          </a:p>
        </p:txBody>
      </p:sp>
      <p:sp>
        <p:nvSpPr>
          <p:cNvPr id="56" name="Text Placeholder 55">
            <a:extLst>
              <a:ext uri="{FF2B5EF4-FFF2-40B4-BE49-F238E27FC236}">
                <a16:creationId xmlns:a16="http://schemas.microsoft.com/office/drawing/2014/main" id="{5DE7D720-AF89-6DE4-D2E5-33C7B01B7E91}"/>
              </a:ext>
            </a:extLst>
          </p:cNvPr>
          <p:cNvSpPr>
            <a:spLocks noGrp="1"/>
          </p:cNvSpPr>
          <p:nvPr>
            <p:ph type="body" sz="quarter" idx="46" hasCustomPrompt="1"/>
          </p:nvPr>
        </p:nvSpPr>
        <p:spPr>
          <a:xfrm>
            <a:off x="2260405" y="4249806"/>
            <a:ext cx="9557738" cy="1396505"/>
          </a:xfrm>
          <a:prstGeom prst="rect">
            <a:avLst/>
          </a:prstGeom>
          <a:solidFill>
            <a:schemeClr val="bg1">
              <a:lumMod val="95000"/>
            </a:schemeClr>
          </a:solidFill>
          <a:ln>
            <a:noFill/>
          </a:ln>
        </p:spPr>
        <p:txBody>
          <a:bodyPr wrap="square" lIns="180000" tIns="144000" rIns="0" bIns="72000" anchor="t" anchorCtr="0">
            <a:noAutofit/>
          </a:bodyPr>
          <a:lstStyle>
            <a:lvl1pPr marL="342900" indent="-342900">
              <a:spcBef>
                <a:spcPts val="300"/>
              </a:spcBef>
              <a:spcAft>
                <a:spcPts val="300"/>
              </a:spcAft>
              <a:buSzPct val="100000"/>
              <a:buFont typeface="+mj-lt"/>
              <a:buAutoNum type="arabicPeriod"/>
              <a:defRPr sz="1200"/>
            </a:lvl1pPr>
            <a:lvl2pPr marL="357542" indent="0">
              <a:buNone/>
              <a:defRPr/>
            </a:lvl2pPr>
          </a:lstStyle>
          <a:p>
            <a:pPr lvl="0"/>
            <a:r>
              <a:rPr lang="en-US" dirty="0"/>
              <a:t>Key steps following XXX review / decision</a:t>
            </a:r>
          </a:p>
        </p:txBody>
      </p:sp>
      <p:sp>
        <p:nvSpPr>
          <p:cNvPr id="57" name="Text Placeholder 56">
            <a:extLst>
              <a:ext uri="{FF2B5EF4-FFF2-40B4-BE49-F238E27FC236}">
                <a16:creationId xmlns:a16="http://schemas.microsoft.com/office/drawing/2014/main" id="{8C53FB3B-975B-80D5-29B3-81DC27DCAC8F}"/>
              </a:ext>
            </a:extLst>
          </p:cNvPr>
          <p:cNvSpPr>
            <a:spLocks noGrp="1"/>
          </p:cNvSpPr>
          <p:nvPr>
            <p:ph type="body" sz="quarter" idx="48" hasCustomPrompt="1"/>
          </p:nvPr>
        </p:nvSpPr>
        <p:spPr>
          <a:xfrm>
            <a:off x="2260405" y="5720922"/>
            <a:ext cx="9557738" cy="363373"/>
          </a:xfrm>
          <a:prstGeom prst="rect">
            <a:avLst/>
          </a:prstGeom>
          <a:solidFill>
            <a:schemeClr val="bg1">
              <a:lumMod val="95000"/>
            </a:schemeClr>
          </a:solidFill>
          <a:ln>
            <a:noFill/>
          </a:ln>
        </p:spPr>
        <p:txBody>
          <a:bodyPr wrap="square" lIns="180000" tIns="36000" rIns="0" bIns="36000" anchor="ctr" anchorCtr="0">
            <a:noAutofit/>
          </a:bodyPr>
          <a:lstStyle>
            <a:lvl1pPr marL="0" indent="0">
              <a:spcBef>
                <a:spcPts val="0"/>
              </a:spcBef>
              <a:spcAft>
                <a:spcPts val="0"/>
              </a:spcAft>
              <a:buSzPct val="100000"/>
              <a:buFont typeface="+mj-lt"/>
              <a:buNone/>
              <a:defRPr sz="1200"/>
            </a:lvl1pPr>
            <a:lvl2pPr marL="357542" indent="0">
              <a:buNone/>
              <a:defRPr/>
            </a:lvl2pPr>
          </a:lstStyle>
          <a:p>
            <a:pPr lvl="0"/>
            <a:r>
              <a:rPr lang="en-US" dirty="0"/>
              <a:t>Single person accountable for this topic / paper</a:t>
            </a:r>
          </a:p>
        </p:txBody>
      </p:sp>
    </p:spTree>
    <p:custDataLst>
      <p:tags r:id="rId1"/>
    </p:custDataLst>
    <p:extLst>
      <p:ext uri="{BB962C8B-B14F-4D97-AF65-F5344CB8AC3E}">
        <p14:creationId xmlns:p14="http://schemas.microsoft.com/office/powerpoint/2010/main" val="356257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E000430-8A32-4EA0-BAD1-A7727B812F8C}"/>
              </a:ext>
            </a:extLst>
          </p:cNvPr>
          <p:cNvSpPr>
            <a:spLocks noGrp="1"/>
          </p:cNvSpPr>
          <p:nvPr>
            <p:ph type="dt" sz="half" idx="10"/>
          </p:nvPr>
        </p:nvSpPr>
        <p:spPr/>
        <p:txBody>
          <a:bodyPr/>
          <a:lstStyle/>
          <a:p>
            <a:fld id="{02542794-638D-4328-B0BC-C610FB243ADC}" type="datetime4">
              <a:rPr lang="en-GB" smtClean="0"/>
              <a:t>14 September 2023</a:t>
            </a:fld>
            <a:endParaRPr lang="en-GB" dirty="0"/>
          </a:p>
        </p:txBody>
      </p:sp>
      <p:sp>
        <p:nvSpPr>
          <p:cNvPr id="4" name="Footer Placeholder 3">
            <a:extLst>
              <a:ext uri="{FF2B5EF4-FFF2-40B4-BE49-F238E27FC236}">
                <a16:creationId xmlns:a16="http://schemas.microsoft.com/office/drawing/2014/main" id="{F706E0BB-62AD-47AF-909C-4F33FB5616E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3CEE5C-8451-457A-BD36-F438731DB091}"/>
              </a:ext>
            </a:extLst>
          </p:cNvPr>
          <p:cNvSpPr>
            <a:spLocks noGrp="1"/>
          </p:cNvSpPr>
          <p:nvPr>
            <p:ph type="sldNum" sz="quarter" idx="12"/>
          </p:nvPr>
        </p:nvSpPr>
        <p:spPr/>
        <p:txBody>
          <a:bodyPr/>
          <a:lstStyle/>
          <a:p>
            <a:fld id="{9F9F533D-B52E-4A2F-BF72-0ADD2D94BD75}" type="slidenum">
              <a:rPr lang="en-GB" smtClean="0"/>
              <a:pPr/>
              <a:t>‹#›</a:t>
            </a:fld>
            <a:endParaRPr lang="en-GB" dirty="0"/>
          </a:p>
        </p:txBody>
      </p:sp>
      <p:sp>
        <p:nvSpPr>
          <p:cNvPr id="19" name="Text Placeholder 18">
            <a:extLst>
              <a:ext uri="{FF2B5EF4-FFF2-40B4-BE49-F238E27FC236}">
                <a16:creationId xmlns:a16="http://schemas.microsoft.com/office/drawing/2014/main" id="{61071252-BD8E-4D3D-BF35-8427544DDF49}"/>
              </a:ext>
            </a:extLst>
          </p:cNvPr>
          <p:cNvSpPr>
            <a:spLocks noGrp="1"/>
          </p:cNvSpPr>
          <p:nvPr>
            <p:ph type="body" sz="quarter" idx="13" hasCustomPrompt="1"/>
          </p:nvPr>
        </p:nvSpPr>
        <p:spPr>
          <a:xfrm>
            <a:off x="5113176" y="242888"/>
            <a:ext cx="6712112" cy="5848350"/>
          </a:xfrm>
        </p:spPr>
        <p:txBody>
          <a:bodyPr lIns="0" tIns="180000" rIns="0" bIns="180000" anchor="t">
            <a:noAutofit/>
          </a:bodyPr>
          <a:lstStyle>
            <a:lvl1pPr marL="720000" indent="-720000">
              <a:spcBef>
                <a:spcPts val="1200"/>
              </a:spcBef>
              <a:spcAft>
                <a:spcPts val="1200"/>
              </a:spcAft>
              <a:buClr>
                <a:schemeClr val="tx2"/>
              </a:buClr>
              <a:buSzPct val="100000"/>
              <a:buFont typeface="+mj-lt"/>
              <a:buAutoNum type="arabicPeriod"/>
              <a:defRPr sz="2800"/>
            </a:lvl1pPr>
            <a:lvl2pPr marL="814742" indent="-457200">
              <a:buClr>
                <a:schemeClr val="tx2"/>
              </a:buClr>
              <a:buFont typeface="+mj-lt"/>
              <a:buAutoNum type="arabicPeriod"/>
              <a:defRPr/>
            </a:lvl2pPr>
            <a:lvl3pPr marL="1177182" indent="-457200">
              <a:buClr>
                <a:schemeClr val="tx2"/>
              </a:buClr>
              <a:buFont typeface="+mj-lt"/>
              <a:buAutoNum type="arabicPeriod"/>
              <a:defRPr/>
            </a:lvl3pPr>
            <a:lvl4pPr>
              <a:buClr>
                <a:schemeClr val="tx2"/>
              </a:buClr>
              <a:buFont typeface="+mj-lt"/>
              <a:buAutoNum type="arabicPeriod"/>
              <a:defRPr/>
            </a:lvl4pPr>
            <a:lvl5pPr>
              <a:buClr>
                <a:schemeClr val="tx2"/>
              </a:buClr>
              <a:buFont typeface="+mj-lt"/>
              <a:buAutoNum type="arabicPeriod"/>
              <a:defRPr/>
            </a:lvl5pPr>
          </a:lstStyle>
          <a:p>
            <a:pPr lvl="0"/>
            <a:r>
              <a:rPr lang="en-GB" dirty="0"/>
              <a:t>Agenda point 1, add text here.</a:t>
            </a:r>
            <a:br>
              <a:rPr lang="en-GB" dirty="0"/>
            </a:br>
            <a:r>
              <a:rPr lang="en-GB" dirty="0"/>
              <a:t>Agenda point 2, add text here.</a:t>
            </a:r>
            <a:br>
              <a:rPr lang="en-GB" dirty="0"/>
            </a:br>
            <a:r>
              <a:rPr lang="en-GB" dirty="0"/>
              <a:t>Agenda point 3, add text here.</a:t>
            </a:r>
            <a:br>
              <a:rPr lang="en-GB" dirty="0"/>
            </a:br>
            <a:r>
              <a:rPr lang="en-GB" dirty="0"/>
              <a:t>Agenda point 4, add text here.</a:t>
            </a:r>
            <a:br>
              <a:rPr lang="en-GB" dirty="0"/>
            </a:br>
            <a:r>
              <a:rPr lang="en-GB" dirty="0"/>
              <a:t>Agenda point 5, add text here.</a:t>
            </a:r>
          </a:p>
        </p:txBody>
      </p:sp>
      <p:sp>
        <p:nvSpPr>
          <p:cNvPr id="8" name="Title 1">
            <a:extLst>
              <a:ext uri="{FF2B5EF4-FFF2-40B4-BE49-F238E27FC236}">
                <a16:creationId xmlns:a16="http://schemas.microsoft.com/office/drawing/2014/main" id="{0630E13A-9E76-B161-1416-CBE84BD22827}"/>
              </a:ext>
            </a:extLst>
          </p:cNvPr>
          <p:cNvSpPr>
            <a:spLocks noGrp="1"/>
          </p:cNvSpPr>
          <p:nvPr>
            <p:ph type="title"/>
          </p:nvPr>
        </p:nvSpPr>
        <p:spPr>
          <a:xfrm>
            <a:off x="365126" y="242888"/>
            <a:ext cx="4748050" cy="430887"/>
          </a:xfrm>
        </p:spPr>
        <p:txBody>
          <a:bodyPr/>
          <a:lstStyle/>
          <a:p>
            <a:r>
              <a:rPr lang="en-US"/>
              <a:t>Click to edit Master title style</a:t>
            </a:r>
            <a:endParaRPr lang="en-US" dirty="0"/>
          </a:p>
        </p:txBody>
      </p:sp>
      <p:sp>
        <p:nvSpPr>
          <p:cNvPr id="9" name="Subtitle 2">
            <a:extLst>
              <a:ext uri="{FF2B5EF4-FFF2-40B4-BE49-F238E27FC236}">
                <a16:creationId xmlns:a16="http://schemas.microsoft.com/office/drawing/2014/main" id="{2202868D-ACDF-6434-3575-872690D6A783}"/>
              </a:ext>
            </a:extLst>
          </p:cNvPr>
          <p:cNvSpPr>
            <a:spLocks noGrp="1"/>
          </p:cNvSpPr>
          <p:nvPr>
            <p:ph type="subTitle" idx="1" hasCustomPrompt="1"/>
          </p:nvPr>
        </p:nvSpPr>
        <p:spPr>
          <a:xfrm>
            <a:off x="365125" y="694950"/>
            <a:ext cx="4748050"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1" name="Freeform: Shape 10">
            <a:extLst>
              <a:ext uri="{FF2B5EF4-FFF2-40B4-BE49-F238E27FC236}">
                <a16:creationId xmlns:a16="http://schemas.microsoft.com/office/drawing/2014/main" id="{B674B05C-AADA-DE64-7CCE-6E374DE8A947}"/>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custDataLst>
      <p:tags r:id="rId1"/>
    </p:custDataLst>
    <p:extLst>
      <p:ext uri="{BB962C8B-B14F-4D97-AF65-F5344CB8AC3E}">
        <p14:creationId xmlns:p14="http://schemas.microsoft.com/office/powerpoint/2010/main" val="368047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0DD48070-D695-60C2-898C-9832D9369B0C}"/>
              </a:ext>
            </a:extLst>
          </p:cNvPr>
          <p:cNvSpPr>
            <a:spLocks noGrp="1"/>
          </p:cNvSpPr>
          <p:nvPr>
            <p:ph type="body" sz="quarter" idx="22" hasCustomPrompt="1"/>
          </p:nvPr>
        </p:nvSpPr>
        <p:spPr>
          <a:xfrm>
            <a:off x="365125" y="1311162"/>
            <a:ext cx="11460164" cy="4484800"/>
          </a:xfrm>
          <a:custGeom>
            <a:avLst/>
            <a:gdLst>
              <a:gd name="connsiteX0" fmla="*/ 185682 w 11460164"/>
              <a:gd name="connsiteY0" fmla="*/ 0 h 4484800"/>
              <a:gd name="connsiteX1" fmla="*/ 11274482 w 11460164"/>
              <a:gd name="connsiteY1" fmla="*/ 0 h 4484800"/>
              <a:gd name="connsiteX2" fmla="*/ 11460164 w 11460164"/>
              <a:gd name="connsiteY2" fmla="*/ 185682 h 4484800"/>
              <a:gd name="connsiteX3" fmla="*/ 11460164 w 11460164"/>
              <a:gd name="connsiteY3" fmla="*/ 456183 h 4484800"/>
              <a:gd name="connsiteX4" fmla="*/ 11460164 w 11460164"/>
              <a:gd name="connsiteY4" fmla="*/ 715601 h 4484800"/>
              <a:gd name="connsiteX5" fmla="*/ 11460164 w 11460164"/>
              <a:gd name="connsiteY5" fmla="*/ 4299118 h 4484800"/>
              <a:gd name="connsiteX6" fmla="*/ 11274482 w 11460164"/>
              <a:gd name="connsiteY6" fmla="*/ 4484800 h 4484800"/>
              <a:gd name="connsiteX7" fmla="*/ 185682 w 11460164"/>
              <a:gd name="connsiteY7" fmla="*/ 4484800 h 4484800"/>
              <a:gd name="connsiteX8" fmla="*/ 0 w 11460164"/>
              <a:gd name="connsiteY8" fmla="*/ 4299118 h 4484800"/>
              <a:gd name="connsiteX9" fmla="*/ 0 w 11460164"/>
              <a:gd name="connsiteY9" fmla="*/ 715601 h 4484800"/>
              <a:gd name="connsiteX10" fmla="*/ 0 w 11460164"/>
              <a:gd name="connsiteY10" fmla="*/ 456183 h 4484800"/>
              <a:gd name="connsiteX11" fmla="*/ 0 w 11460164"/>
              <a:gd name="connsiteY11" fmla="*/ 185682 h 4484800"/>
              <a:gd name="connsiteX12" fmla="*/ 185682 w 11460164"/>
              <a:gd name="connsiteY12" fmla="*/ 0 h 448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60164" h="4484800">
                <a:moveTo>
                  <a:pt x="185682" y="0"/>
                </a:moveTo>
                <a:lnTo>
                  <a:pt x="11274482" y="0"/>
                </a:lnTo>
                <a:cubicBezTo>
                  <a:pt x="11377031" y="0"/>
                  <a:pt x="11460164" y="83133"/>
                  <a:pt x="11460164" y="185682"/>
                </a:cubicBezTo>
                <a:lnTo>
                  <a:pt x="11460164" y="456183"/>
                </a:lnTo>
                <a:lnTo>
                  <a:pt x="11460164" y="715601"/>
                </a:lnTo>
                <a:lnTo>
                  <a:pt x="11460164" y="4299118"/>
                </a:lnTo>
                <a:cubicBezTo>
                  <a:pt x="11460164" y="4401667"/>
                  <a:pt x="11377031" y="4484800"/>
                  <a:pt x="11274482" y="4484800"/>
                </a:cubicBezTo>
                <a:lnTo>
                  <a:pt x="185682" y="4484800"/>
                </a:lnTo>
                <a:cubicBezTo>
                  <a:pt x="83133" y="4484800"/>
                  <a:pt x="0" y="4401667"/>
                  <a:pt x="0" y="4299118"/>
                </a:cubicBezTo>
                <a:lnTo>
                  <a:pt x="0" y="715601"/>
                </a:lnTo>
                <a:lnTo>
                  <a:pt x="0" y="456183"/>
                </a:lnTo>
                <a:lnTo>
                  <a:pt x="0" y="185682"/>
                </a:lnTo>
                <a:cubicBezTo>
                  <a:pt x="0" y="83133"/>
                  <a:pt x="83133" y="0"/>
                  <a:pt x="185682" y="0"/>
                </a:cubicBezTo>
                <a:close/>
              </a:path>
            </a:pathLst>
          </a:custGeom>
          <a:solidFill>
            <a:schemeClr val="bg1">
              <a:lumMod val="95000"/>
            </a:schemeClr>
          </a:solidFill>
          <a:ln>
            <a:noFill/>
          </a:ln>
        </p:spPr>
        <p:txBody>
          <a:bodyPr wrap="square" tIns="180000">
            <a:noAutofit/>
          </a:bodyPr>
          <a:lstStyle>
            <a:lvl1pPr>
              <a:defRPr/>
            </a:lvl1pPr>
          </a:lstStyle>
          <a:p>
            <a:pPr lvl="0"/>
            <a:r>
              <a:rPr lang="en-US" dirty="0"/>
              <a:t>Click to enter TEXT content ONLY.</a:t>
            </a:r>
            <a:br>
              <a:rPr lang="en-US" dirty="0"/>
            </a:br>
            <a:r>
              <a:rPr lang="en-US" dirty="0"/>
              <a:t>If text content appears outside of grey holder please reduce the size of the font.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5"/>
          <p:cNvSpPr>
            <a:spLocks noGrp="1"/>
          </p:cNvSpPr>
          <p:nvPr>
            <p:ph type="body" sz="quarter" idx="18" hasCustomPrompt="1"/>
          </p:nvPr>
        </p:nvSpPr>
        <p:spPr>
          <a:xfrm>
            <a:off x="365125" y="5792438"/>
            <a:ext cx="11460164" cy="298800"/>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a:t>Insert Source text here</a:t>
            </a:r>
            <a:endParaRPr lang="en-GB" dirty="0"/>
          </a:p>
        </p:txBody>
      </p:sp>
      <p:sp>
        <p:nvSpPr>
          <p:cNvPr id="3" name="Date Placeholder 2">
            <a:extLst>
              <a:ext uri="{FF2B5EF4-FFF2-40B4-BE49-F238E27FC236}">
                <a16:creationId xmlns:a16="http://schemas.microsoft.com/office/drawing/2014/main" id="{341B731B-8FAA-4A1B-8740-D7002967C1CA}"/>
              </a:ext>
            </a:extLst>
          </p:cNvPr>
          <p:cNvSpPr>
            <a:spLocks noGrp="1"/>
          </p:cNvSpPr>
          <p:nvPr>
            <p:ph type="dt" sz="half" idx="19"/>
          </p:nvPr>
        </p:nvSpPr>
        <p:spPr/>
        <p:txBody>
          <a:bodyPr/>
          <a:lstStyle/>
          <a:p>
            <a:fld id="{DB124F8D-6A21-41BB-B641-CA493D4F9456}" type="datetime4">
              <a:rPr lang="en-GB" smtClean="0"/>
              <a:t>14 September 2023</a:t>
            </a:fld>
            <a:endParaRPr lang="en-GB" dirty="0"/>
          </a:p>
        </p:txBody>
      </p:sp>
      <p:sp>
        <p:nvSpPr>
          <p:cNvPr id="5" name="Footer Placeholder 4">
            <a:extLst>
              <a:ext uri="{FF2B5EF4-FFF2-40B4-BE49-F238E27FC236}">
                <a16:creationId xmlns:a16="http://schemas.microsoft.com/office/drawing/2014/main" id="{D1C84BE9-25CA-45B1-9061-9DCABA70A1E6}"/>
              </a:ext>
            </a:extLst>
          </p:cNvPr>
          <p:cNvSpPr>
            <a:spLocks noGrp="1"/>
          </p:cNvSpPr>
          <p:nvPr>
            <p:ph type="ftr" sz="quarter" idx="20"/>
          </p:nvPr>
        </p:nvSpPr>
        <p:spPr/>
        <p:txBody>
          <a:bodyPr/>
          <a:lstStyle/>
          <a:p>
            <a:endParaRPr lang="en-GB" dirty="0"/>
          </a:p>
        </p:txBody>
      </p:sp>
      <p:sp>
        <p:nvSpPr>
          <p:cNvPr id="11" name="Slide Number Placeholder 10">
            <a:extLst>
              <a:ext uri="{FF2B5EF4-FFF2-40B4-BE49-F238E27FC236}">
                <a16:creationId xmlns:a16="http://schemas.microsoft.com/office/drawing/2014/main" id="{BF0296A1-E119-4AEC-80A5-65FD719F9631}"/>
              </a:ext>
            </a:extLst>
          </p:cNvPr>
          <p:cNvSpPr>
            <a:spLocks noGrp="1"/>
          </p:cNvSpPr>
          <p:nvPr>
            <p:ph type="sldNum" sz="quarter" idx="21"/>
          </p:nvPr>
        </p:nvSpPr>
        <p:spPr/>
        <p:txBody>
          <a:bodyPr/>
          <a:lstStyle/>
          <a:p>
            <a:fld id="{9F9F533D-B52E-4A2F-BF72-0ADD2D94BD75}" type="slidenum">
              <a:rPr lang="en-GB" smtClean="0"/>
              <a:pPr/>
              <a:t>‹#›</a:t>
            </a:fld>
            <a:endParaRPr lang="en-GB" dirty="0"/>
          </a:p>
        </p:txBody>
      </p:sp>
      <p:sp>
        <p:nvSpPr>
          <p:cNvPr id="12" name="Title 1">
            <a:extLst>
              <a:ext uri="{FF2B5EF4-FFF2-40B4-BE49-F238E27FC236}">
                <a16:creationId xmlns:a16="http://schemas.microsoft.com/office/drawing/2014/main" id="{88C0D48C-007D-FEEC-D1DF-C00891876F0F}"/>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3" name="Subtitle 2">
            <a:extLst>
              <a:ext uri="{FF2B5EF4-FFF2-40B4-BE49-F238E27FC236}">
                <a16:creationId xmlns:a16="http://schemas.microsoft.com/office/drawing/2014/main" id="{1F6E4BF1-5B10-6CC3-60CB-FA773CAB8AF3}"/>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4" name="Freeform: Shape 13">
            <a:extLst>
              <a:ext uri="{FF2B5EF4-FFF2-40B4-BE49-F238E27FC236}">
                <a16:creationId xmlns:a16="http://schemas.microsoft.com/office/drawing/2014/main" id="{099DCD39-6F77-D442-9C41-7FE9A4CBB7FE}"/>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custDataLst>
      <p:tags r:id="rId1"/>
    </p:custDataLst>
    <p:extLst>
      <p:ext uri="{BB962C8B-B14F-4D97-AF65-F5344CB8AC3E}">
        <p14:creationId xmlns:p14="http://schemas.microsoft.com/office/powerpoint/2010/main" val="331405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Bullet">
    <p:spTree>
      <p:nvGrpSpPr>
        <p:cNvPr id="1" name=""/>
        <p:cNvGrpSpPr/>
        <p:nvPr/>
      </p:nvGrpSpPr>
      <p:grpSpPr>
        <a:xfrm>
          <a:off x="0" y="0"/>
          <a:ext cx="0" cy="0"/>
          <a:chOff x="0" y="0"/>
          <a:chExt cx="0" cy="0"/>
        </a:xfrm>
      </p:grpSpPr>
      <p:sp>
        <p:nvSpPr>
          <p:cNvPr id="15" name="Text Placeholder 5"/>
          <p:cNvSpPr>
            <a:spLocks noGrp="1"/>
          </p:cNvSpPr>
          <p:nvPr>
            <p:ph type="body" sz="quarter" idx="18" hasCustomPrompt="1"/>
          </p:nvPr>
        </p:nvSpPr>
        <p:spPr>
          <a:xfrm>
            <a:off x="365125" y="5792438"/>
            <a:ext cx="11460163" cy="298800"/>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a:t>Insert Source text here</a:t>
            </a:r>
            <a:endParaRPr lang="en-GB" dirty="0"/>
          </a:p>
        </p:txBody>
      </p:sp>
      <p:sp>
        <p:nvSpPr>
          <p:cNvPr id="2" name="Date Placeholder 1">
            <a:extLst>
              <a:ext uri="{FF2B5EF4-FFF2-40B4-BE49-F238E27FC236}">
                <a16:creationId xmlns:a16="http://schemas.microsoft.com/office/drawing/2014/main" id="{2E151742-951B-4B8B-93F8-F6814A0074E2}"/>
              </a:ext>
            </a:extLst>
          </p:cNvPr>
          <p:cNvSpPr>
            <a:spLocks noGrp="1"/>
          </p:cNvSpPr>
          <p:nvPr>
            <p:ph type="dt" sz="half" idx="19"/>
          </p:nvPr>
        </p:nvSpPr>
        <p:spPr/>
        <p:txBody>
          <a:bodyPr/>
          <a:lstStyle/>
          <a:p>
            <a:fld id="{397F4CD0-83C1-4C99-A2BD-6DA4A1CC9D00}" type="datetime4">
              <a:rPr lang="en-GB" smtClean="0"/>
              <a:t>14 September 2023</a:t>
            </a:fld>
            <a:endParaRPr lang="en-GB" dirty="0"/>
          </a:p>
        </p:txBody>
      </p:sp>
      <p:sp>
        <p:nvSpPr>
          <p:cNvPr id="3" name="Footer Placeholder 2">
            <a:extLst>
              <a:ext uri="{FF2B5EF4-FFF2-40B4-BE49-F238E27FC236}">
                <a16:creationId xmlns:a16="http://schemas.microsoft.com/office/drawing/2014/main" id="{5E4920F6-7DEA-40DB-B124-F0789E56046F}"/>
              </a:ext>
            </a:extLst>
          </p:cNvPr>
          <p:cNvSpPr>
            <a:spLocks noGrp="1"/>
          </p:cNvSpPr>
          <p:nvPr>
            <p:ph type="ftr" sz="quarter" idx="20"/>
          </p:nvPr>
        </p:nvSpPr>
        <p:spPr/>
        <p:txBody>
          <a:bodyPr/>
          <a:lstStyle/>
          <a:p>
            <a:endParaRPr lang="en-GB" dirty="0"/>
          </a:p>
        </p:txBody>
      </p:sp>
      <p:sp>
        <p:nvSpPr>
          <p:cNvPr id="4" name="Slide Number Placeholder 3">
            <a:extLst>
              <a:ext uri="{FF2B5EF4-FFF2-40B4-BE49-F238E27FC236}">
                <a16:creationId xmlns:a16="http://schemas.microsoft.com/office/drawing/2014/main" id="{D4DDB722-CBB2-49EC-937E-10206DEB6BD1}"/>
              </a:ext>
            </a:extLst>
          </p:cNvPr>
          <p:cNvSpPr>
            <a:spLocks noGrp="1"/>
          </p:cNvSpPr>
          <p:nvPr>
            <p:ph type="sldNum" sz="quarter" idx="21"/>
          </p:nvPr>
        </p:nvSpPr>
        <p:spPr/>
        <p:txBody>
          <a:bodyPr/>
          <a:lstStyle/>
          <a:p>
            <a:fld id="{9F9F533D-B52E-4A2F-BF72-0ADD2D94BD75}" type="slidenum">
              <a:rPr lang="en-GB" smtClean="0"/>
              <a:pPr/>
              <a:t>‹#›</a:t>
            </a:fld>
            <a:endParaRPr lang="en-GB" dirty="0"/>
          </a:p>
        </p:txBody>
      </p:sp>
      <p:sp>
        <p:nvSpPr>
          <p:cNvPr id="7" name="Text Placeholder 6">
            <a:extLst>
              <a:ext uri="{FF2B5EF4-FFF2-40B4-BE49-F238E27FC236}">
                <a16:creationId xmlns:a16="http://schemas.microsoft.com/office/drawing/2014/main" id="{D4E53DDB-FDB6-66D3-FC50-5426FF978D71}"/>
              </a:ext>
            </a:extLst>
          </p:cNvPr>
          <p:cNvSpPr>
            <a:spLocks noGrp="1"/>
          </p:cNvSpPr>
          <p:nvPr>
            <p:ph type="body" sz="quarter" idx="22" hasCustomPrompt="1"/>
          </p:nvPr>
        </p:nvSpPr>
        <p:spPr>
          <a:xfrm>
            <a:off x="365125" y="1303338"/>
            <a:ext cx="11460163" cy="4489450"/>
          </a:xfrm>
        </p:spPr>
        <p:txBody>
          <a:bodyPr lIns="0" tIns="180000" rIns="0" bIns="180000">
            <a:noAutofit/>
          </a:bodyPr>
          <a:lstStyle>
            <a:lvl1pPr>
              <a:defRPr/>
            </a:lvl1pPr>
          </a:lstStyle>
          <a:p>
            <a:pPr lvl="0"/>
            <a:r>
              <a:rPr lang="en-US" dirty="0"/>
              <a:t>Click to enter TEXT content ONLY. </a:t>
            </a:r>
            <a:br>
              <a:rPr lang="en-US" dirty="0"/>
            </a:br>
            <a:r>
              <a:rPr lang="en-US" dirty="0"/>
              <a:t>If text content appears too large please reduce the size of this font.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itle 1">
            <a:extLst>
              <a:ext uri="{FF2B5EF4-FFF2-40B4-BE49-F238E27FC236}">
                <a16:creationId xmlns:a16="http://schemas.microsoft.com/office/drawing/2014/main" id="{3A7A86B9-637F-F18A-3604-5A44F7C4442F}"/>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0" name="Subtitle 2">
            <a:extLst>
              <a:ext uri="{FF2B5EF4-FFF2-40B4-BE49-F238E27FC236}">
                <a16:creationId xmlns:a16="http://schemas.microsoft.com/office/drawing/2014/main" id="{5A89E078-B97D-529E-FF83-DF5AD69D51F2}"/>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3" name="Freeform: Shape 12">
            <a:extLst>
              <a:ext uri="{FF2B5EF4-FFF2-40B4-BE49-F238E27FC236}">
                <a16:creationId xmlns:a16="http://schemas.microsoft.com/office/drawing/2014/main" id="{22D601A5-6CEE-D258-CCEB-85D1BB27BD87}"/>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custDataLst>
      <p:tags r:id="rId1"/>
    </p:custDataLst>
    <p:extLst>
      <p:ext uri="{BB962C8B-B14F-4D97-AF65-F5344CB8AC3E}">
        <p14:creationId xmlns:p14="http://schemas.microsoft.com/office/powerpoint/2010/main" val="331722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Subheading">
    <p:spTree>
      <p:nvGrpSpPr>
        <p:cNvPr id="1" name=""/>
        <p:cNvGrpSpPr/>
        <p:nvPr/>
      </p:nvGrpSpPr>
      <p:grpSpPr>
        <a:xfrm>
          <a:off x="0" y="0"/>
          <a:ext cx="0" cy="0"/>
          <a:chOff x="0" y="0"/>
          <a:chExt cx="0" cy="0"/>
        </a:xfrm>
      </p:grpSpPr>
      <p:sp>
        <p:nvSpPr>
          <p:cNvPr id="11" name="Text Placeholder 2"/>
          <p:cNvSpPr>
            <a:spLocks noGrp="1"/>
          </p:cNvSpPr>
          <p:nvPr>
            <p:ph type="body" sz="quarter" idx="13" hasCustomPrompt="1"/>
          </p:nvPr>
        </p:nvSpPr>
        <p:spPr>
          <a:xfrm>
            <a:off x="365456" y="1303338"/>
            <a:ext cx="11460701" cy="399600"/>
          </a:xfrm>
          <a:prstGeom prst="rect">
            <a:avLst/>
          </a:prstGeom>
        </p:spPr>
        <p:txBody>
          <a:bodyPr lIns="0" tIns="72000" rIns="0" bIns="72000" anchor="t" anchorCtr="0">
            <a:noAutofit/>
          </a:bodyPr>
          <a:lstStyle>
            <a:lvl1pPr marL="0" indent="0">
              <a:spcBef>
                <a:spcPts val="0"/>
              </a:spcBef>
              <a:spcAft>
                <a:spcPts val="0"/>
              </a:spcAft>
              <a:buNone/>
              <a:defRPr sz="2400" b="1">
                <a:solidFill>
                  <a:schemeClr val="tx2"/>
                </a:solidFill>
              </a:defRPr>
            </a:lvl1pPr>
            <a:lvl2pPr marL="361942" indent="0">
              <a:buNone/>
              <a:defRPr/>
            </a:lvl2pPr>
            <a:lvl3pPr marL="711182" indent="0">
              <a:buNone/>
              <a:defRPr/>
            </a:lvl3pPr>
            <a:lvl4pPr marL="1087939" indent="0">
              <a:buNone/>
              <a:defRPr/>
            </a:lvl4pPr>
            <a:lvl5pPr marL="1473163" indent="0">
              <a:buNone/>
              <a:defRPr/>
            </a:lvl5pPr>
          </a:lstStyle>
          <a:p>
            <a:pPr lvl="0"/>
            <a:r>
              <a:rPr lang="en-GB" dirty="0"/>
              <a:t>Click to enter subheading text </a:t>
            </a:r>
          </a:p>
        </p:txBody>
      </p:sp>
      <p:sp>
        <p:nvSpPr>
          <p:cNvPr id="16" name="Text Placeholder 5"/>
          <p:cNvSpPr>
            <a:spLocks noGrp="1"/>
          </p:cNvSpPr>
          <p:nvPr>
            <p:ph type="body" sz="quarter" idx="18" hasCustomPrompt="1"/>
          </p:nvPr>
        </p:nvSpPr>
        <p:spPr>
          <a:xfrm>
            <a:off x="365125" y="5792438"/>
            <a:ext cx="11460164" cy="298800"/>
          </a:xfrm>
          <a:prstGeom prst="rect">
            <a:avLst/>
          </a:prstGeom>
        </p:spPr>
        <p:txBody>
          <a:bodyPr wrap="square" lIns="0" tIns="72000" rIns="0" bIns="72000" anchor="b" anchorCtr="0">
            <a:noAutofit/>
          </a:bodyPr>
          <a:lstStyle>
            <a:lvl1pPr marL="0" marR="0" indent="0" algn="l" defTabSz="1219170" rtl="0" eaLnBrk="1" fontAlgn="auto" latinLnBrk="0" hangingPunct="1">
              <a:lnSpc>
                <a:spcPct val="100000"/>
              </a:lnSpc>
              <a:spcBef>
                <a:spcPts val="0"/>
              </a:spcBef>
              <a:spcAft>
                <a:spcPts val="0"/>
              </a:spcAft>
              <a:buClr>
                <a:schemeClr val="tx1"/>
              </a:buClr>
              <a:buSzTx/>
              <a:buFont typeface="Arial" pitchFamily="34" charset="0"/>
              <a:buNone/>
              <a:tabLst/>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dirty="0"/>
              <a:t>Insert Source text here</a:t>
            </a:r>
          </a:p>
        </p:txBody>
      </p:sp>
      <p:sp>
        <p:nvSpPr>
          <p:cNvPr id="3" name="Date Placeholder 2">
            <a:extLst>
              <a:ext uri="{FF2B5EF4-FFF2-40B4-BE49-F238E27FC236}">
                <a16:creationId xmlns:a16="http://schemas.microsoft.com/office/drawing/2014/main" id="{3C475D1F-3C7D-443F-9C73-9160E439AE1B}"/>
              </a:ext>
            </a:extLst>
          </p:cNvPr>
          <p:cNvSpPr>
            <a:spLocks noGrp="1"/>
          </p:cNvSpPr>
          <p:nvPr>
            <p:ph type="dt" sz="half" idx="20"/>
          </p:nvPr>
        </p:nvSpPr>
        <p:spPr/>
        <p:txBody>
          <a:bodyPr/>
          <a:lstStyle/>
          <a:p>
            <a:fld id="{5C36D2BF-D8B1-4705-ABD7-209D78E9EBFF}" type="datetime4">
              <a:rPr lang="en-GB" smtClean="0"/>
              <a:t>14 September 2023</a:t>
            </a:fld>
            <a:endParaRPr lang="en-GB" dirty="0"/>
          </a:p>
        </p:txBody>
      </p:sp>
      <p:sp>
        <p:nvSpPr>
          <p:cNvPr id="4" name="Footer Placeholder 3">
            <a:extLst>
              <a:ext uri="{FF2B5EF4-FFF2-40B4-BE49-F238E27FC236}">
                <a16:creationId xmlns:a16="http://schemas.microsoft.com/office/drawing/2014/main" id="{8E10FAE2-40C5-48E8-A896-0682681B6AC4}"/>
              </a:ext>
            </a:extLst>
          </p:cNvPr>
          <p:cNvSpPr>
            <a:spLocks noGrp="1"/>
          </p:cNvSpPr>
          <p:nvPr>
            <p:ph type="ftr" sz="quarter" idx="21"/>
          </p:nvPr>
        </p:nvSpPr>
        <p:spPr/>
        <p:txBody>
          <a:bodyPr/>
          <a:lstStyle/>
          <a:p>
            <a:endParaRPr lang="en-GB" dirty="0"/>
          </a:p>
        </p:txBody>
      </p:sp>
      <p:sp>
        <p:nvSpPr>
          <p:cNvPr id="8" name="Slide Number Placeholder 7">
            <a:extLst>
              <a:ext uri="{FF2B5EF4-FFF2-40B4-BE49-F238E27FC236}">
                <a16:creationId xmlns:a16="http://schemas.microsoft.com/office/drawing/2014/main" id="{2AF230C5-C173-4CDF-8F46-DDF8D7240B63}"/>
              </a:ext>
            </a:extLst>
          </p:cNvPr>
          <p:cNvSpPr>
            <a:spLocks noGrp="1"/>
          </p:cNvSpPr>
          <p:nvPr>
            <p:ph type="sldNum" sz="quarter" idx="22"/>
          </p:nvPr>
        </p:nvSpPr>
        <p:spPr/>
        <p:txBody>
          <a:bodyPr/>
          <a:lstStyle/>
          <a:p>
            <a:fld id="{9F9F533D-B52E-4A2F-BF72-0ADD2D94BD75}" type="slidenum">
              <a:rPr lang="en-GB" smtClean="0"/>
              <a:pPr/>
              <a:t>‹#›</a:t>
            </a:fld>
            <a:endParaRPr lang="en-GB" dirty="0"/>
          </a:p>
        </p:txBody>
      </p:sp>
      <p:sp>
        <p:nvSpPr>
          <p:cNvPr id="5" name="Text Placeholder 4">
            <a:extLst>
              <a:ext uri="{FF2B5EF4-FFF2-40B4-BE49-F238E27FC236}">
                <a16:creationId xmlns:a16="http://schemas.microsoft.com/office/drawing/2014/main" id="{81E07AE8-19F2-04D9-93C9-C4F2357C2ADF}"/>
              </a:ext>
            </a:extLst>
          </p:cNvPr>
          <p:cNvSpPr>
            <a:spLocks noGrp="1"/>
          </p:cNvSpPr>
          <p:nvPr>
            <p:ph type="body" sz="quarter" idx="23" hasCustomPrompt="1"/>
          </p:nvPr>
        </p:nvSpPr>
        <p:spPr>
          <a:xfrm>
            <a:off x="365125" y="1702938"/>
            <a:ext cx="11460163" cy="4089850"/>
          </a:xfrm>
        </p:spPr>
        <p:txBody>
          <a:bodyPr lIns="0" tIns="180000" rIns="0" bIns="180000">
            <a:noAutofit/>
          </a:bodyPr>
          <a:lstStyle>
            <a:lvl1pPr>
              <a:defRPr/>
            </a:lvl1pPr>
          </a:lstStyle>
          <a:p>
            <a:pPr lvl="0"/>
            <a:r>
              <a:rPr lang="en-US" dirty="0"/>
              <a:t>Click to edit TEXT content ONLY.</a:t>
            </a:r>
            <a:br>
              <a:rPr lang="en-US" dirty="0"/>
            </a:br>
            <a:r>
              <a:rPr lang="en-US" dirty="0"/>
              <a:t>If text content appears too large please reduce the size of the font.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E4BDB392-CCE1-B2F2-5843-4AF9AE7D4921}"/>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2" name="Subtitle 2">
            <a:extLst>
              <a:ext uri="{FF2B5EF4-FFF2-40B4-BE49-F238E27FC236}">
                <a16:creationId xmlns:a16="http://schemas.microsoft.com/office/drawing/2014/main" id="{29D93444-D1FE-4C3C-7B81-D2693144C1F0}"/>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5" name="Freeform: Shape 14">
            <a:extLst>
              <a:ext uri="{FF2B5EF4-FFF2-40B4-BE49-F238E27FC236}">
                <a16:creationId xmlns:a16="http://schemas.microsoft.com/office/drawing/2014/main" id="{C45A9796-316D-7A43-F981-F6A071B72BBE}"/>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custDataLst>
      <p:tags r:id="rId1"/>
    </p:custDataLst>
    <p:extLst>
      <p:ext uri="{BB962C8B-B14F-4D97-AF65-F5344CB8AC3E}">
        <p14:creationId xmlns:p14="http://schemas.microsoft.com/office/powerpoint/2010/main" val="351233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44152BBA-B0F3-390F-177B-A659A0DA6DDB}"/>
              </a:ext>
            </a:extLst>
          </p:cNvPr>
          <p:cNvSpPr>
            <a:spLocks noGrp="1"/>
          </p:cNvSpPr>
          <p:nvPr>
            <p:ph type="body" sz="quarter" idx="25" hasCustomPrompt="1"/>
          </p:nvPr>
        </p:nvSpPr>
        <p:spPr>
          <a:xfrm>
            <a:off x="8172451" y="1303338"/>
            <a:ext cx="3652838" cy="4477804"/>
          </a:xfrm>
          <a:prstGeom prst="roundRect">
            <a:avLst>
              <a:gd name="adj" fmla="val 4585"/>
            </a:avLst>
          </a:prstGeom>
          <a:solidFill>
            <a:schemeClr val="bg1">
              <a:lumMod val="95000"/>
            </a:schemeClr>
          </a:solidFill>
          <a:ln>
            <a:noFill/>
          </a:ln>
        </p:spPr>
        <p:txBody>
          <a:bodyPr wrap="square">
            <a:noAutofit/>
          </a:bodyPr>
          <a:lstStyle>
            <a:lvl1pPr>
              <a:defRPr/>
            </a:lvl1pPr>
          </a:lstStyle>
          <a:p>
            <a:pPr lvl="0"/>
            <a:r>
              <a:rPr lang="en-US" dirty="0"/>
              <a:t>Click to edit TEXT content ONLY. </a:t>
            </a:r>
            <a:br>
              <a:rPr lang="en-US" dirty="0"/>
            </a:br>
            <a:r>
              <a:rPr lang="en-US" dirty="0"/>
              <a:t>If text content appears outside of the grey placeholder please reduce the size of the font.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 Placeholder 5"/>
          <p:cNvSpPr>
            <a:spLocks noGrp="1"/>
          </p:cNvSpPr>
          <p:nvPr>
            <p:ph type="body" sz="quarter" idx="20" hasCustomPrompt="1"/>
          </p:nvPr>
        </p:nvSpPr>
        <p:spPr>
          <a:xfrm>
            <a:off x="8172451" y="5791943"/>
            <a:ext cx="3652837" cy="298800"/>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a:t>Insert Source text here</a:t>
            </a:r>
            <a:endParaRPr lang="en-GB" dirty="0"/>
          </a:p>
        </p:txBody>
      </p:sp>
      <p:sp>
        <p:nvSpPr>
          <p:cNvPr id="6" name="Date Placeholder 5">
            <a:extLst>
              <a:ext uri="{FF2B5EF4-FFF2-40B4-BE49-F238E27FC236}">
                <a16:creationId xmlns:a16="http://schemas.microsoft.com/office/drawing/2014/main" id="{101A55F3-CAC9-450A-8B8C-0D0326082407}"/>
              </a:ext>
            </a:extLst>
          </p:cNvPr>
          <p:cNvSpPr>
            <a:spLocks noGrp="1"/>
          </p:cNvSpPr>
          <p:nvPr>
            <p:ph type="dt" sz="half" idx="21"/>
          </p:nvPr>
        </p:nvSpPr>
        <p:spPr/>
        <p:txBody>
          <a:bodyPr/>
          <a:lstStyle/>
          <a:p>
            <a:fld id="{39AF67FF-E09E-42E7-8CF4-0C88178FECBB}" type="datetime4">
              <a:rPr lang="en-GB" smtClean="0"/>
              <a:t>14 September 2023</a:t>
            </a:fld>
            <a:endParaRPr lang="en-GB" dirty="0"/>
          </a:p>
        </p:txBody>
      </p:sp>
      <p:sp>
        <p:nvSpPr>
          <p:cNvPr id="7" name="Footer Placeholder 6">
            <a:extLst>
              <a:ext uri="{FF2B5EF4-FFF2-40B4-BE49-F238E27FC236}">
                <a16:creationId xmlns:a16="http://schemas.microsoft.com/office/drawing/2014/main" id="{FA6F4AF4-B7CB-44A2-A774-A5EE13FDE7C2}"/>
              </a:ext>
            </a:extLst>
          </p:cNvPr>
          <p:cNvSpPr>
            <a:spLocks noGrp="1"/>
          </p:cNvSpPr>
          <p:nvPr>
            <p:ph type="ftr" sz="quarter" idx="22"/>
          </p:nvPr>
        </p:nvSpPr>
        <p:spPr/>
        <p:txBody>
          <a:bodyPr/>
          <a:lstStyle/>
          <a:p>
            <a:endParaRPr lang="en-GB" dirty="0"/>
          </a:p>
        </p:txBody>
      </p:sp>
      <p:sp>
        <p:nvSpPr>
          <p:cNvPr id="8" name="Slide Number Placeholder 7">
            <a:extLst>
              <a:ext uri="{FF2B5EF4-FFF2-40B4-BE49-F238E27FC236}">
                <a16:creationId xmlns:a16="http://schemas.microsoft.com/office/drawing/2014/main" id="{1A690446-B95A-4BA4-8B97-68649C262B11}"/>
              </a:ext>
            </a:extLst>
          </p:cNvPr>
          <p:cNvSpPr>
            <a:spLocks noGrp="1"/>
          </p:cNvSpPr>
          <p:nvPr>
            <p:ph type="sldNum" sz="quarter" idx="23"/>
          </p:nvPr>
        </p:nvSpPr>
        <p:spPr/>
        <p:txBody>
          <a:bodyPr/>
          <a:lstStyle/>
          <a:p>
            <a:fld id="{9F9F533D-B52E-4A2F-BF72-0ADD2D94BD75}" type="slidenum">
              <a:rPr lang="en-GB" smtClean="0"/>
              <a:pPr/>
              <a:t>‹#›</a:t>
            </a:fld>
            <a:endParaRPr lang="en-GB" dirty="0"/>
          </a:p>
        </p:txBody>
      </p:sp>
      <p:sp>
        <p:nvSpPr>
          <p:cNvPr id="19" name="Text Placeholder 5"/>
          <p:cNvSpPr>
            <a:spLocks noGrp="1"/>
          </p:cNvSpPr>
          <p:nvPr>
            <p:ph type="body" sz="quarter" idx="19" hasCustomPrompt="1"/>
          </p:nvPr>
        </p:nvSpPr>
        <p:spPr>
          <a:xfrm>
            <a:off x="365125" y="5791943"/>
            <a:ext cx="7554913" cy="299295"/>
          </a:xfrm>
          <a:prstGeom prst="rect">
            <a:avLst/>
          </a:prstGeom>
        </p:spPr>
        <p:txBody>
          <a:bodyPr wrap="square" lIns="0" tIns="72000" rIns="0" bIns="72000" anchor="b" anchorCtr="0">
            <a:noAutofit/>
          </a:bodyPr>
          <a:lstStyle>
            <a:lvl1pPr marL="0" indent="0">
              <a:spcBef>
                <a:spcPts val="0"/>
              </a:spcBef>
              <a:spcAft>
                <a:spcPts val="0"/>
              </a:spcAft>
              <a:buNone/>
              <a:defRPr sz="1200"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GB"/>
              <a:t>Insert Source text here</a:t>
            </a:r>
            <a:endParaRPr lang="en-GB" dirty="0"/>
          </a:p>
        </p:txBody>
      </p:sp>
      <p:sp>
        <p:nvSpPr>
          <p:cNvPr id="3" name="Text Placeholder 2">
            <a:extLst>
              <a:ext uri="{FF2B5EF4-FFF2-40B4-BE49-F238E27FC236}">
                <a16:creationId xmlns:a16="http://schemas.microsoft.com/office/drawing/2014/main" id="{3B643D66-CBAC-8A3C-D941-445E2D7EFCEE}"/>
              </a:ext>
            </a:extLst>
          </p:cNvPr>
          <p:cNvSpPr>
            <a:spLocks noGrp="1"/>
          </p:cNvSpPr>
          <p:nvPr>
            <p:ph type="body" sz="quarter" idx="24" hasCustomPrompt="1"/>
          </p:nvPr>
        </p:nvSpPr>
        <p:spPr>
          <a:xfrm>
            <a:off x="365125" y="1303338"/>
            <a:ext cx="7554913" cy="4478337"/>
          </a:xfrm>
        </p:spPr>
        <p:txBody>
          <a:bodyPr lIns="0" tIns="234000" rIns="0" bIns="180000">
            <a:noAutofit/>
          </a:bodyPr>
          <a:lstStyle>
            <a:lvl1pPr>
              <a:defRPr/>
            </a:lvl1pPr>
          </a:lstStyle>
          <a:p>
            <a:pPr lvl="0"/>
            <a:r>
              <a:rPr lang="en-US" dirty="0"/>
              <a:t>Click to enter TEXT content ONLY.</a:t>
            </a:r>
            <a:br>
              <a:rPr lang="en-US" dirty="0"/>
            </a:br>
            <a:r>
              <a:rPr lang="en-US" dirty="0"/>
              <a:t>If text content appears too large please reduce the size of the font.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8C40724D-5874-C573-BE68-E74D3056C42C}"/>
              </a:ext>
            </a:extLst>
          </p:cNvPr>
          <p:cNvSpPr>
            <a:spLocks noGrp="1"/>
          </p:cNvSpPr>
          <p:nvPr>
            <p:ph type="title"/>
          </p:nvPr>
        </p:nvSpPr>
        <p:spPr>
          <a:xfrm>
            <a:off x="365125" y="242888"/>
            <a:ext cx="11460163" cy="430887"/>
          </a:xfrm>
        </p:spPr>
        <p:txBody>
          <a:bodyPr/>
          <a:lstStyle/>
          <a:p>
            <a:r>
              <a:rPr lang="en-US"/>
              <a:t>Click to edit Master title style</a:t>
            </a:r>
            <a:endParaRPr lang="en-US" dirty="0"/>
          </a:p>
        </p:txBody>
      </p:sp>
      <p:sp>
        <p:nvSpPr>
          <p:cNvPr id="12" name="Subtitle 2">
            <a:extLst>
              <a:ext uri="{FF2B5EF4-FFF2-40B4-BE49-F238E27FC236}">
                <a16:creationId xmlns:a16="http://schemas.microsoft.com/office/drawing/2014/main" id="{6DDC75F0-FC33-50C5-4836-14CADF87FA85}"/>
              </a:ext>
            </a:extLst>
          </p:cNvPr>
          <p:cNvSpPr>
            <a:spLocks noGrp="1"/>
          </p:cNvSpPr>
          <p:nvPr>
            <p:ph type="subTitle" idx="1" hasCustomPrompt="1"/>
          </p:nvPr>
        </p:nvSpPr>
        <p:spPr>
          <a:xfrm>
            <a:off x="365125" y="694950"/>
            <a:ext cx="11460164" cy="352800"/>
          </a:xfrm>
          <a:prstGeom prst="rect">
            <a:avLst/>
          </a:prstGeom>
        </p:spPr>
        <p:txBody>
          <a:bodyPr wrap="square" lIns="0" tIns="0" rIns="0" bIns="0" anchor="t" anchorCtr="0">
            <a:noAutofit/>
          </a:bodyPr>
          <a:lstStyle>
            <a:lvl1pPr marL="0" indent="0" algn="l">
              <a:spcBef>
                <a:spcPts val="0"/>
              </a:spcBef>
              <a:spcAft>
                <a:spcPts val="0"/>
              </a:spcAft>
              <a:buNone/>
              <a:defRPr sz="2400" i="0">
                <a:solidFill>
                  <a:schemeClr val="tx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dirty="0"/>
              <a:t>Click to enter slide subtitle</a:t>
            </a:r>
          </a:p>
        </p:txBody>
      </p:sp>
      <p:sp>
        <p:nvSpPr>
          <p:cNvPr id="16" name="Freeform: Shape 15">
            <a:extLst>
              <a:ext uri="{FF2B5EF4-FFF2-40B4-BE49-F238E27FC236}">
                <a16:creationId xmlns:a16="http://schemas.microsoft.com/office/drawing/2014/main" id="{7ED293B4-51DD-6A15-3268-DC88E0FC951D}"/>
              </a:ext>
            </a:extLst>
          </p:cNvPr>
          <p:cNvSpPr/>
          <p:nvPr userDrawn="1"/>
        </p:nvSpPr>
        <p:spPr>
          <a:xfrm>
            <a:off x="0" y="184645"/>
            <a:ext cx="264043" cy="559397"/>
          </a:xfrm>
          <a:custGeom>
            <a:avLst/>
            <a:gdLst>
              <a:gd name="connsiteX0" fmla="*/ 0 w 857257"/>
              <a:gd name="connsiteY0" fmla="*/ 0 h 1816170"/>
              <a:gd name="connsiteX1" fmla="*/ 841477 w 857257"/>
              <a:gd name="connsiteY1" fmla="*/ 890550 h 1816170"/>
              <a:gd name="connsiteX2" fmla="*/ 841477 w 857257"/>
              <a:gd name="connsiteY2" fmla="*/ 925611 h 1816170"/>
              <a:gd name="connsiteX3" fmla="*/ 0 w 857257"/>
              <a:gd name="connsiteY3" fmla="*/ 1816170 h 1816170"/>
              <a:gd name="connsiteX4" fmla="*/ 0 w 857257"/>
              <a:gd name="connsiteY4" fmla="*/ 0 h 181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7" h="1816170">
                <a:moveTo>
                  <a:pt x="0" y="0"/>
                </a:moveTo>
                <a:cubicBezTo>
                  <a:pt x="0" y="462811"/>
                  <a:pt x="301523" y="743293"/>
                  <a:pt x="841477" y="890550"/>
                </a:cubicBezTo>
                <a:cubicBezTo>
                  <a:pt x="862517" y="897560"/>
                  <a:pt x="862517" y="918601"/>
                  <a:pt x="841477" y="925611"/>
                </a:cubicBezTo>
                <a:cubicBezTo>
                  <a:pt x="301523" y="1072868"/>
                  <a:pt x="0" y="1353360"/>
                  <a:pt x="0" y="181617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custDataLst>
      <p:tags r:id="rId1"/>
    </p:custDataLst>
    <p:extLst>
      <p:ext uri="{BB962C8B-B14F-4D97-AF65-F5344CB8AC3E}">
        <p14:creationId xmlns:p14="http://schemas.microsoft.com/office/powerpoint/2010/main" val="37060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image" Target="../media/image3.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2280360-3C6D-A798-8CAC-A26D562C3683}"/>
              </a:ext>
            </a:extLst>
          </p:cNvPr>
          <p:cNvGraphicFramePr>
            <a:graphicFrameLocks noChangeAspect="1"/>
          </p:cNvGraphicFramePr>
          <p:nvPr userDrawn="1">
            <p:custDataLst>
              <p:tags r:id="rId33"/>
            </p:custDataLst>
            <p:extLst>
              <p:ext uri="{D42A27DB-BD31-4B8C-83A1-F6EECF244321}">
                <p14:modId xmlns:p14="http://schemas.microsoft.com/office/powerpoint/2010/main" val="966259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4" imgW="425" imgH="424" progId="TCLayout.ActiveDocument.1">
                  <p:embed/>
                </p:oleObj>
              </mc:Choice>
              <mc:Fallback>
                <p:oleObj name="think-cell Slide" r:id="rId34" imgW="425" imgH="424" progId="TCLayout.ActiveDocument.1">
                  <p:embed/>
                  <p:pic>
                    <p:nvPicPr>
                      <p:cNvPr id="3" name="Object 2" hidden="1">
                        <a:extLst>
                          <a:ext uri="{FF2B5EF4-FFF2-40B4-BE49-F238E27FC236}">
                            <a16:creationId xmlns:a16="http://schemas.microsoft.com/office/drawing/2014/main" id="{92280360-3C6D-A798-8CAC-A26D562C3683}"/>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5" name="Footer Placeholder 4"/>
          <p:cNvSpPr>
            <a:spLocks noGrp="1"/>
          </p:cNvSpPr>
          <p:nvPr>
            <p:ph type="ftr" sz="quarter" idx="3"/>
          </p:nvPr>
        </p:nvSpPr>
        <p:spPr>
          <a:xfrm>
            <a:off x="2319338" y="6343650"/>
            <a:ext cx="5600700" cy="269875"/>
          </a:xfrm>
          <a:prstGeom prst="rect">
            <a:avLst/>
          </a:prstGeom>
        </p:spPr>
        <p:txBody>
          <a:bodyPr vert="horz" lIns="0" tIns="0" rIns="0" bIns="0" rtlCol="0" anchor="b" anchorCtr="0">
            <a:noAutofit/>
          </a:bodyPr>
          <a:lstStyle>
            <a:lvl1pPr algn="l">
              <a:defRPr sz="1200">
                <a:solidFill>
                  <a:schemeClr val="tx1"/>
                </a:solidFill>
              </a:defRPr>
            </a:lvl1pPr>
          </a:lstStyle>
          <a:p>
            <a:endParaRPr lang="en-GB" dirty="0"/>
          </a:p>
        </p:txBody>
      </p:sp>
      <p:sp>
        <p:nvSpPr>
          <p:cNvPr id="6" name="Slide Number Placeholder 5"/>
          <p:cNvSpPr>
            <a:spLocks noGrp="1"/>
          </p:cNvSpPr>
          <p:nvPr>
            <p:ph type="sldNum" sz="quarter" idx="4"/>
          </p:nvPr>
        </p:nvSpPr>
        <p:spPr>
          <a:xfrm>
            <a:off x="11285288" y="6343650"/>
            <a:ext cx="540000" cy="269875"/>
          </a:xfrm>
          <a:prstGeom prst="rect">
            <a:avLst/>
          </a:prstGeom>
        </p:spPr>
        <p:txBody>
          <a:bodyPr vert="horz" lIns="0" tIns="0" rIns="0" bIns="0" rtlCol="0" anchor="b" anchorCtr="0">
            <a:noAutofit/>
          </a:bodyPr>
          <a:lstStyle>
            <a:lvl1pPr algn="r">
              <a:defRPr sz="1000">
                <a:solidFill>
                  <a:schemeClr val="tx1"/>
                </a:solidFill>
              </a:defRPr>
            </a:lvl1pPr>
          </a:lstStyle>
          <a:p>
            <a:fld id="{9F9F533D-B52E-4A2F-BF72-0ADD2D94BD75}" type="slidenum">
              <a:rPr lang="en-GB" smtClean="0"/>
              <a:pPr/>
              <a:t>‹#›</a:t>
            </a:fld>
            <a:endParaRPr lang="en-GB" dirty="0"/>
          </a:p>
        </p:txBody>
      </p:sp>
      <p:sp>
        <p:nvSpPr>
          <p:cNvPr id="4" name="Title Placeholder 3"/>
          <p:cNvSpPr>
            <a:spLocks noGrp="1"/>
          </p:cNvSpPr>
          <p:nvPr>
            <p:ph type="title"/>
          </p:nvPr>
        </p:nvSpPr>
        <p:spPr>
          <a:xfrm>
            <a:off x="365125" y="242888"/>
            <a:ext cx="11460163" cy="430887"/>
          </a:xfrm>
          <a:prstGeom prst="rect">
            <a:avLst/>
          </a:prstGeom>
        </p:spPr>
        <p:txBody>
          <a:bodyPr vert="horz" lIns="0" tIns="0" rIns="0" bIns="0" rtlCol="0" anchor="b" anchorCtr="0">
            <a:noAutofit/>
          </a:bodyPr>
          <a:lstStyle/>
          <a:p>
            <a:r>
              <a:rPr lang="en-GB" dirty="0"/>
              <a:t>Click to enter slide title</a:t>
            </a:r>
          </a:p>
        </p:txBody>
      </p:sp>
      <p:sp>
        <p:nvSpPr>
          <p:cNvPr id="7" name="Date Placeholder 6"/>
          <p:cNvSpPr>
            <a:spLocks noGrp="1"/>
          </p:cNvSpPr>
          <p:nvPr>
            <p:ph type="dt" sz="half" idx="2"/>
          </p:nvPr>
        </p:nvSpPr>
        <p:spPr>
          <a:xfrm>
            <a:off x="8172450" y="6343650"/>
            <a:ext cx="2776537" cy="269875"/>
          </a:xfrm>
          <a:prstGeom prst="rect">
            <a:avLst/>
          </a:prstGeom>
        </p:spPr>
        <p:txBody>
          <a:bodyPr vert="horz" lIns="0" tIns="0" rIns="0" bIns="0" rtlCol="0" anchor="b" anchorCtr="0">
            <a:noAutofit/>
          </a:bodyPr>
          <a:lstStyle>
            <a:lvl1pPr algn="r">
              <a:defRPr sz="1000">
                <a:solidFill>
                  <a:schemeClr val="tx1"/>
                </a:solidFill>
              </a:defRPr>
            </a:lvl1pPr>
          </a:lstStyle>
          <a:p>
            <a:fld id="{346B58B4-0D72-4C8B-9355-854FB5782278}" type="datetime4">
              <a:rPr lang="en-GB" smtClean="0"/>
              <a:t>14 September 2023</a:t>
            </a:fld>
            <a:endParaRPr lang="en-GB" dirty="0"/>
          </a:p>
        </p:txBody>
      </p:sp>
      <p:sp>
        <p:nvSpPr>
          <p:cNvPr id="8" name="Text Placeholder 2">
            <a:extLst>
              <a:ext uri="{FF2B5EF4-FFF2-40B4-BE49-F238E27FC236}">
                <a16:creationId xmlns:a16="http://schemas.microsoft.com/office/drawing/2014/main" id="{BBC2AD35-7761-4742-BEF1-3D0CAD2E1DED}"/>
              </a:ext>
            </a:extLst>
          </p:cNvPr>
          <p:cNvSpPr>
            <a:spLocks noGrp="1"/>
          </p:cNvSpPr>
          <p:nvPr>
            <p:ph type="body" idx="1"/>
          </p:nvPr>
        </p:nvSpPr>
        <p:spPr>
          <a:xfrm>
            <a:off x="365125" y="1303338"/>
            <a:ext cx="11460163" cy="4787899"/>
          </a:xfrm>
          <a:prstGeom prst="rect">
            <a:avLst/>
          </a:prstGeom>
        </p:spPr>
        <p:txBody>
          <a:bodyPr vert="horz" lIns="180000" tIns="180000" rIns="180000" bIns="180000" rtlCol="0">
            <a:noAutofit/>
          </a:bodyPr>
          <a:lstStyle/>
          <a:p>
            <a:pPr lvl="0"/>
            <a:r>
              <a:rPr lang="en-GB" dirty="0"/>
              <a:t>Click to enter text content.</a:t>
            </a:r>
            <a:br>
              <a:rPr lang="en-GB" dirty="0"/>
            </a:br>
            <a:r>
              <a:rPr lang="en-GB" dirty="0"/>
              <a:t>To increase bullet level, select your text &gt; press ‘Tab’.</a:t>
            </a:r>
            <a:br>
              <a:rPr lang="en-GB" dirty="0"/>
            </a:br>
            <a:r>
              <a:rPr lang="en-GB" dirty="0"/>
              <a:t>To decrease bullet level, select your text &gt; press ‘Shift’ + ‘Tab’.</a:t>
            </a:r>
            <a:br>
              <a:rPr lang="en-GB" dirty="0"/>
            </a:br>
            <a:r>
              <a:rPr lang="en-GB" dirty="0"/>
              <a:t>To remove bullet levels, select your text &gt; right click &gt; press ‘bullets’.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a:p>
            <a:pPr lvl="4"/>
            <a:endParaRPr lang="en-GB" dirty="0"/>
          </a:p>
        </p:txBody>
      </p:sp>
      <p:pic>
        <p:nvPicPr>
          <p:cNvPr id="26" name="Graphic 25">
            <a:extLst>
              <a:ext uri="{FF2B5EF4-FFF2-40B4-BE49-F238E27FC236}">
                <a16:creationId xmlns:a16="http://schemas.microsoft.com/office/drawing/2014/main" id="{7B7C2D6E-A9EC-414F-8A58-3207DA98D6C5}"/>
              </a:ext>
            </a:extLst>
          </p:cNvPr>
          <p:cNvPicPr>
            <a:picLocks noChangeAspect="1"/>
          </p:cNvPicPr>
          <p:nvPr userDrawn="1"/>
        </p:nvPicPr>
        <p:blipFill>
          <a:blip r:embed="rId36" cstate="print">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376239" y="6354213"/>
            <a:ext cx="820737" cy="247406"/>
          </a:xfrm>
          <a:prstGeom prst="rect">
            <a:avLst/>
          </a:prstGeom>
        </p:spPr>
      </p:pic>
    </p:spTree>
    <p:extLst>
      <p:ext uri="{BB962C8B-B14F-4D97-AF65-F5344CB8AC3E}">
        <p14:creationId xmlns:p14="http://schemas.microsoft.com/office/powerpoint/2010/main" val="42607562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82" r:id="rId3"/>
    <p:sldLayoutId id="2147483785" r:id="rId4"/>
    <p:sldLayoutId id="2147483787" r:id="rId5"/>
    <p:sldLayoutId id="2147483663" r:id="rId6"/>
    <p:sldLayoutId id="2147483664" r:id="rId7"/>
    <p:sldLayoutId id="2147483665" r:id="rId8"/>
    <p:sldLayoutId id="2147483668" r:id="rId9"/>
    <p:sldLayoutId id="2147483786" r:id="rId10"/>
    <p:sldLayoutId id="2147483669" r:id="rId11"/>
    <p:sldLayoutId id="2147483670" r:id="rId12"/>
    <p:sldLayoutId id="2147483671" r:id="rId13"/>
    <p:sldLayoutId id="2147483728" r:id="rId14"/>
    <p:sldLayoutId id="2147483730" r:id="rId15"/>
    <p:sldLayoutId id="2147483765" r:id="rId16"/>
    <p:sldLayoutId id="2147483773" r:id="rId17"/>
    <p:sldLayoutId id="2147483774" r:id="rId18"/>
    <p:sldLayoutId id="2147483766" r:id="rId19"/>
    <p:sldLayoutId id="2147483673" r:id="rId20"/>
    <p:sldLayoutId id="2147483771" r:id="rId21"/>
    <p:sldLayoutId id="2147483768" r:id="rId22"/>
    <p:sldLayoutId id="2147483767" r:id="rId23"/>
    <p:sldLayoutId id="2147483776" r:id="rId24"/>
    <p:sldLayoutId id="2147483763" r:id="rId25"/>
    <p:sldLayoutId id="2147483675" r:id="rId26"/>
    <p:sldLayoutId id="2147483777" r:id="rId27"/>
    <p:sldLayoutId id="2147483788" r:id="rId28"/>
    <p:sldLayoutId id="2147483778" r:id="rId29"/>
    <p:sldLayoutId id="2147483762" r:id="rId30"/>
    <p:sldLayoutId id="2147483764"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1219170" rtl="0" eaLnBrk="1" latinLnBrk="0" hangingPunct="1">
        <a:lnSpc>
          <a:spcPct val="100000"/>
        </a:lnSpc>
        <a:spcBef>
          <a:spcPct val="0"/>
        </a:spcBef>
        <a:buNone/>
        <a:defRPr sz="2800" b="1" kern="1200">
          <a:solidFill>
            <a:schemeClr val="tx2"/>
          </a:solidFill>
          <a:latin typeface="+mj-lt"/>
          <a:ea typeface="+mj-ea"/>
          <a:cs typeface="+mj-cs"/>
        </a:defRPr>
      </a:lvl1pPr>
    </p:titleStyle>
    <p:bodyStyle>
      <a:lvl1pPr marL="359991" indent="-359991" algn="l" defTabSz="1219170" rtl="0" eaLnBrk="1" latinLnBrk="0" hangingPunct="1">
        <a:spcBef>
          <a:spcPts val="300"/>
        </a:spcBef>
        <a:spcAft>
          <a:spcPts val="300"/>
        </a:spcAft>
        <a:buClr>
          <a:schemeClr val="tx2"/>
        </a:buClr>
        <a:buSzPct val="110000"/>
        <a:buFont typeface="Arial" panose="020B0604020202020204" pitchFamily="34" charset="0"/>
        <a:buChar char="•"/>
        <a:defRPr sz="2200" kern="1200">
          <a:solidFill>
            <a:schemeClr val="tx1"/>
          </a:solidFill>
          <a:latin typeface="+mn-lt"/>
          <a:ea typeface="+mn-ea"/>
          <a:cs typeface="+mn-cs"/>
        </a:defRPr>
      </a:lvl1pPr>
      <a:lvl2pPr marL="717533" indent="-359991" algn="l" defTabSz="1219170" rtl="0" eaLnBrk="1" latinLnBrk="0" hangingPunct="1">
        <a:spcBef>
          <a:spcPts val="300"/>
        </a:spcBef>
        <a:spcAft>
          <a:spcPts val="300"/>
        </a:spcAft>
        <a:buClr>
          <a:schemeClr val="tx1"/>
        </a:buClr>
        <a:buFont typeface="Arial" panose="020B0604020202020204" pitchFamily="34" charset="0"/>
        <a:buChar char="­"/>
        <a:defRPr sz="2000" kern="1200">
          <a:solidFill>
            <a:schemeClr val="tx1"/>
          </a:solidFill>
          <a:latin typeface="+mn-lt"/>
          <a:ea typeface="+mn-ea"/>
          <a:cs typeface="+mn-cs"/>
        </a:defRPr>
      </a:lvl2pPr>
      <a:lvl3pPr marL="1079973" indent="-359991" algn="l" defTabSz="1219170" rtl="0" eaLnBrk="1" latinLnBrk="0" hangingPunct="1">
        <a:spcBef>
          <a:spcPts val="300"/>
        </a:spcBef>
        <a:spcAft>
          <a:spcPts val="300"/>
        </a:spcAft>
        <a:buClr>
          <a:schemeClr val="tx1"/>
        </a:buClr>
        <a:buFont typeface="Arial" panose="020B0604020202020204" pitchFamily="34" charset="0"/>
        <a:buChar char="­"/>
        <a:defRPr sz="1800" kern="1200">
          <a:solidFill>
            <a:schemeClr val="tx1"/>
          </a:solidFill>
          <a:latin typeface="+mn-lt"/>
          <a:ea typeface="+mn-ea"/>
          <a:cs typeface="+mn-cs"/>
        </a:defRPr>
      </a:lvl3pPr>
      <a:lvl4pPr marL="1441415" indent="-359991" algn="l" defTabSz="1219170" rtl="0" eaLnBrk="1" latinLnBrk="0" hangingPunct="1">
        <a:spcBef>
          <a:spcPts val="300"/>
        </a:spcBef>
        <a:spcAft>
          <a:spcPts val="300"/>
        </a:spcAft>
        <a:buClr>
          <a:schemeClr val="tx1"/>
        </a:buClr>
        <a:buFont typeface="Arial" panose="020B0604020202020204" pitchFamily="34" charset="0"/>
        <a:buChar char="­"/>
        <a:defRPr sz="1600" kern="1200">
          <a:solidFill>
            <a:schemeClr val="tx1"/>
          </a:solidFill>
          <a:latin typeface="+mn-lt"/>
          <a:ea typeface="+mn-ea"/>
          <a:cs typeface="+mn-cs"/>
        </a:defRPr>
      </a:lvl4pPr>
      <a:lvl5pPr marL="1799955" indent="-359991" algn="l" defTabSz="1219170" rtl="0" eaLnBrk="1" latinLnBrk="0" hangingPunct="1">
        <a:spcBef>
          <a:spcPts val="300"/>
        </a:spcBef>
        <a:spcAft>
          <a:spcPts val="300"/>
        </a:spcAft>
        <a:buClr>
          <a:schemeClr val="tx1"/>
        </a:buClr>
        <a:buFont typeface="Arial" panose="020B0604020202020204" pitchFamily="34" charset="0"/>
        <a:buChar char="­"/>
        <a:defRPr sz="1400" b="0" kern="1200">
          <a:solidFill>
            <a:schemeClr val="tx1"/>
          </a:solidFill>
          <a:latin typeface="+mn-lt"/>
          <a:ea typeface="+mn-ea"/>
          <a:cs typeface="+mn-cs"/>
        </a:defRPr>
      </a:lvl5pPr>
      <a:lvl6pPr marL="2159946"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6pPr>
      <a:lvl7pPr marL="2399940"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7pPr>
      <a:lvl8pPr marL="2759931"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8pPr>
      <a:lvl9pPr marL="3119922"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A6A6A6"/>
          </p15:clr>
        </p15:guide>
        <p15:guide id="2" pos="7680" userDrawn="1">
          <p15:clr>
            <a:srgbClr val="A6A6A6"/>
          </p15:clr>
        </p15:guide>
        <p15:guide id="3" pos="230" userDrawn="1">
          <p15:clr>
            <a:srgbClr val="A6A6A6"/>
          </p15:clr>
        </p15:guide>
        <p15:guide id="4" pos="1301" userDrawn="1">
          <p15:clr>
            <a:srgbClr val="A6A6A6"/>
          </p15:clr>
        </p15:guide>
        <p15:guide id="5" pos="1461" userDrawn="1">
          <p15:clr>
            <a:srgbClr val="A6A6A6"/>
          </p15:clr>
        </p15:guide>
        <p15:guide id="6" pos="2531" userDrawn="1">
          <p15:clr>
            <a:srgbClr val="A6A6A6"/>
          </p15:clr>
        </p15:guide>
        <p15:guide id="7" pos="2690" userDrawn="1">
          <p15:clr>
            <a:srgbClr val="A6A6A6"/>
          </p15:clr>
        </p15:guide>
        <p15:guide id="8" pos="3759" userDrawn="1">
          <p15:clr>
            <a:srgbClr val="A6A6A6"/>
          </p15:clr>
        </p15:guide>
        <p15:guide id="9" pos="3920" userDrawn="1">
          <p15:clr>
            <a:srgbClr val="A6A6A6"/>
          </p15:clr>
        </p15:guide>
        <p15:guide id="10" pos="4989" userDrawn="1">
          <p15:clr>
            <a:srgbClr val="A6A6A6"/>
          </p15:clr>
        </p15:guide>
        <p15:guide id="11" pos="5148" userDrawn="1">
          <p15:clr>
            <a:srgbClr val="A6A6A6"/>
          </p15:clr>
        </p15:guide>
        <p15:guide id="12" pos="6218" userDrawn="1">
          <p15:clr>
            <a:srgbClr val="A6A6A6"/>
          </p15:clr>
        </p15:guide>
        <p15:guide id="13" pos="6378" userDrawn="1">
          <p15:clr>
            <a:srgbClr val="A6A6A6"/>
          </p15:clr>
        </p15:guide>
        <p15:guide id="14" pos="7449" userDrawn="1">
          <p15:clr>
            <a:srgbClr val="A6A6A6"/>
          </p15:clr>
        </p15:guide>
        <p15:guide id="15" orient="horz" userDrawn="1">
          <p15:clr>
            <a:srgbClr val="A6A6A6"/>
          </p15:clr>
        </p15:guide>
        <p15:guide id="16" orient="horz" pos="4315" userDrawn="1">
          <p15:clr>
            <a:srgbClr val="A6A6A6"/>
          </p15:clr>
        </p15:guide>
        <p15:guide id="17" orient="horz" pos="153" userDrawn="1">
          <p15:clr>
            <a:srgbClr val="A6A6A6"/>
          </p15:clr>
        </p15:guide>
        <p15:guide id="18" orient="horz" pos="686" userDrawn="1">
          <p15:clr>
            <a:srgbClr val="A6A6A6"/>
          </p15:clr>
        </p15:guide>
        <p15:guide id="19" orient="horz" pos="821" userDrawn="1">
          <p15:clr>
            <a:srgbClr val="A6A6A6"/>
          </p15:clr>
        </p15:guide>
        <p15:guide id="20" orient="horz" pos="1323" userDrawn="1">
          <p15:clr>
            <a:srgbClr val="A6A6A6"/>
          </p15:clr>
        </p15:guide>
        <p15:guide id="21" orient="horz" pos="2330" userDrawn="1">
          <p15:clr>
            <a:srgbClr val="A6A6A6"/>
          </p15:clr>
        </p15:guide>
        <p15:guide id="22" orient="horz" pos="3335" userDrawn="1">
          <p15:clr>
            <a:srgbClr val="A6A6A6"/>
          </p15:clr>
        </p15:guide>
        <p15:guide id="23" orient="horz" pos="3837" userDrawn="1">
          <p15:clr>
            <a:srgbClr val="A6A6A6"/>
          </p15:clr>
        </p15:guide>
        <p15:guide id="24" orient="horz" pos="4166" userDrawn="1">
          <p15:clr>
            <a:srgbClr val="A6A6A6"/>
          </p15:clr>
        </p15:guide>
        <p15:guide id="25" orient="horz" pos="1827" userDrawn="1">
          <p15:clr>
            <a:srgbClr val="A4A3A4"/>
          </p15:clr>
        </p15:guide>
        <p15:guide id="26" orient="horz" pos="2832" userDrawn="1">
          <p15:clr>
            <a:srgbClr val="A4A3A4"/>
          </p15:clr>
        </p15:guide>
        <p15:guide id="27" orient="horz" pos="3996"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06DED73-881E-4DA6-8B38-9D3DA76DA338}"/>
              </a:ext>
            </a:extLst>
          </p:cNvPr>
          <p:cNvSpPr/>
          <p:nvPr/>
        </p:nvSpPr>
        <p:spPr bwMode="auto">
          <a:xfrm>
            <a:off x="3131061" y="4292600"/>
            <a:ext cx="8424227" cy="970936"/>
          </a:xfrm>
          <a:prstGeom prst="roundRect">
            <a:avLst>
              <a:gd name="adj" fmla="val 1099"/>
            </a:avLst>
          </a:prstGeom>
          <a:noFill/>
          <a:ln w="19050">
            <a:solidFill>
              <a:srgbClr val="F36633"/>
            </a:solid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lgn="l" eaLnBrk="0" fontAlgn="auto" hangingPunct="0">
              <a:spcBef>
                <a:spcPts val="300"/>
              </a:spcBef>
              <a:spcAft>
                <a:spcPts val="300"/>
              </a:spcAft>
              <a:buClr>
                <a:schemeClr val="tx2"/>
              </a:buClr>
              <a:buSzPct val="110000"/>
              <a:buFont typeface="Arial" panose="020B0604020202020204" pitchFamily="34" charset="0"/>
              <a:buChar char="•"/>
            </a:pPr>
            <a:endParaRPr lang="en-US" sz="1600" kern="0" dirty="0" err="1">
              <a:solidFill>
                <a:schemeClr val="tx1"/>
              </a:solidFill>
            </a:endParaRPr>
          </a:p>
        </p:txBody>
      </p:sp>
      <p:sp>
        <p:nvSpPr>
          <p:cNvPr id="3" name="Date Placeholder 2">
            <a:extLst>
              <a:ext uri="{FF2B5EF4-FFF2-40B4-BE49-F238E27FC236}">
                <a16:creationId xmlns:a16="http://schemas.microsoft.com/office/drawing/2014/main" id="{77A2C089-E93D-4D14-B616-3EF4D41E9B9A}"/>
              </a:ext>
            </a:extLst>
          </p:cNvPr>
          <p:cNvSpPr>
            <a:spLocks noGrp="1"/>
          </p:cNvSpPr>
          <p:nvPr>
            <p:ph type="dt" sz="half" idx="19"/>
          </p:nvPr>
        </p:nvSpPr>
        <p:spPr/>
        <p:txBody>
          <a:bodyPr/>
          <a:lstStyle/>
          <a:p>
            <a:fld id="{397F4CD0-83C1-4C99-A2BD-6DA4A1CC9D00}" type="datetime4">
              <a:rPr lang="en-GB" smtClean="0"/>
              <a:t>14 September 2023</a:t>
            </a:fld>
            <a:endParaRPr lang="en-GB" dirty="0"/>
          </a:p>
        </p:txBody>
      </p:sp>
      <p:sp>
        <p:nvSpPr>
          <p:cNvPr id="4" name="Slide Number Placeholder 3">
            <a:extLst>
              <a:ext uri="{FF2B5EF4-FFF2-40B4-BE49-F238E27FC236}">
                <a16:creationId xmlns:a16="http://schemas.microsoft.com/office/drawing/2014/main" id="{7E5D5201-937A-46E8-8809-6CA09667EDCE}"/>
              </a:ext>
            </a:extLst>
          </p:cNvPr>
          <p:cNvSpPr>
            <a:spLocks noGrp="1"/>
          </p:cNvSpPr>
          <p:nvPr>
            <p:ph type="sldNum" sz="quarter" idx="21"/>
          </p:nvPr>
        </p:nvSpPr>
        <p:spPr/>
        <p:txBody>
          <a:bodyPr/>
          <a:lstStyle/>
          <a:p>
            <a:fld id="{9F9F533D-B52E-4A2F-BF72-0ADD2D94BD75}" type="slidenum">
              <a:rPr lang="en-GB" smtClean="0"/>
              <a:pPr/>
              <a:t>1</a:t>
            </a:fld>
            <a:endParaRPr lang="en-GB" dirty="0"/>
          </a:p>
        </p:txBody>
      </p:sp>
      <p:sp>
        <p:nvSpPr>
          <p:cNvPr id="9" name="Rectangle 8">
            <a:extLst>
              <a:ext uri="{FF2B5EF4-FFF2-40B4-BE49-F238E27FC236}">
                <a16:creationId xmlns:a16="http://schemas.microsoft.com/office/drawing/2014/main" id="{0B52A59A-E33D-4EDA-B8EE-87813EA2A926}"/>
              </a:ext>
            </a:extLst>
          </p:cNvPr>
          <p:cNvSpPr/>
          <p:nvPr/>
        </p:nvSpPr>
        <p:spPr bwMode="auto">
          <a:xfrm>
            <a:off x="944880" y="924560"/>
            <a:ext cx="3159760" cy="4064000"/>
          </a:xfrm>
          <a:prstGeom prst="rect">
            <a:avLst/>
          </a:prstGeom>
          <a:solidFill>
            <a:schemeClr val="bg1"/>
          </a:solidFill>
          <a:ln>
            <a:noFill/>
            <a:headEnd/>
            <a:tailEnd/>
          </a:ln>
          <a:effectLst>
            <a:outerShdw blurRad="127000" sx="107000" sy="107000" algn="ctr" rotWithShape="0">
              <a:schemeClr val="tx1">
                <a:alpha val="23000"/>
              </a:scheme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lgn="l" eaLnBrk="0" fontAlgn="auto" hangingPunct="0">
              <a:spcBef>
                <a:spcPts val="300"/>
              </a:spcBef>
              <a:spcAft>
                <a:spcPts val="300"/>
              </a:spcAft>
              <a:buClr>
                <a:schemeClr val="tx2"/>
              </a:buClr>
              <a:buSzPct val="110000"/>
              <a:buFont typeface="Arial" panose="020B0604020202020204" pitchFamily="34" charset="0"/>
              <a:buChar char="•"/>
            </a:pPr>
            <a:endParaRPr lang="en-US" sz="1600" kern="0" dirty="0" err="1">
              <a:solidFill>
                <a:schemeClr val="tx1"/>
              </a:solidFill>
            </a:endParaRPr>
          </a:p>
        </p:txBody>
      </p:sp>
      <p:pic>
        <p:nvPicPr>
          <p:cNvPr id="10" name="Picture 9" descr="A person in a suit&#10;&#10;Description automatically generated with medium confidence">
            <a:extLst>
              <a:ext uri="{FF2B5EF4-FFF2-40B4-BE49-F238E27FC236}">
                <a16:creationId xmlns:a16="http://schemas.microsoft.com/office/drawing/2014/main" id="{ACE2507E-7332-4F2D-AC41-924D2E362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47" y="751903"/>
            <a:ext cx="3512024" cy="3921761"/>
          </a:xfrm>
          <a:prstGeom prst="rect">
            <a:avLst/>
          </a:prstGeom>
        </p:spPr>
      </p:pic>
      <p:sp>
        <p:nvSpPr>
          <p:cNvPr id="11" name="Rectangle 10">
            <a:extLst>
              <a:ext uri="{FF2B5EF4-FFF2-40B4-BE49-F238E27FC236}">
                <a16:creationId xmlns:a16="http://schemas.microsoft.com/office/drawing/2014/main" id="{FEFAD35B-EA29-4D4F-9DA9-6F71E5660944}"/>
              </a:ext>
            </a:extLst>
          </p:cNvPr>
          <p:cNvSpPr/>
          <p:nvPr/>
        </p:nvSpPr>
        <p:spPr bwMode="auto">
          <a:xfrm rot="5400000">
            <a:off x="-964565" y="2862581"/>
            <a:ext cx="3921761" cy="45719"/>
          </a:xfrm>
          <a:prstGeom prst="rect">
            <a:avLst/>
          </a:prstGeom>
          <a:solidFill>
            <a:srgbClr val="F36633"/>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lgn="l" eaLnBrk="0" fontAlgn="auto" hangingPunct="0">
              <a:spcBef>
                <a:spcPts val="300"/>
              </a:spcBef>
              <a:spcAft>
                <a:spcPts val="300"/>
              </a:spcAft>
              <a:buClr>
                <a:schemeClr val="tx2"/>
              </a:buClr>
              <a:buSzPct val="110000"/>
              <a:buFont typeface="Arial" panose="020B0604020202020204" pitchFamily="34" charset="0"/>
              <a:buChar char="•"/>
            </a:pPr>
            <a:endParaRPr lang="en-US" sz="1600" kern="0" dirty="0" err="1">
              <a:solidFill>
                <a:schemeClr val="tx1"/>
              </a:solidFill>
            </a:endParaRPr>
          </a:p>
        </p:txBody>
      </p:sp>
      <p:sp>
        <p:nvSpPr>
          <p:cNvPr id="14" name="TextBox 13">
            <a:extLst>
              <a:ext uri="{FF2B5EF4-FFF2-40B4-BE49-F238E27FC236}">
                <a16:creationId xmlns:a16="http://schemas.microsoft.com/office/drawing/2014/main" id="{038D8666-C898-4B31-AFAF-90252C98929E}"/>
              </a:ext>
            </a:extLst>
          </p:cNvPr>
          <p:cNvSpPr txBox="1"/>
          <p:nvPr/>
        </p:nvSpPr>
        <p:spPr>
          <a:xfrm>
            <a:off x="4178873" y="857240"/>
            <a:ext cx="6982778" cy="3416320"/>
          </a:xfrm>
          <a:prstGeom prst="rect">
            <a:avLst/>
          </a:prstGeom>
          <a:noFill/>
        </p:spPr>
        <p:txBody>
          <a:bodyPr wrap="square">
            <a:spAutoFit/>
          </a:bodyPr>
          <a:lstStyle/>
          <a:p>
            <a:pPr algn="just"/>
            <a:r>
              <a:rPr lang="en-US" sz="1800" dirty="0">
                <a:latin typeface="Segoe UI" panose="020B0502040204020203" pitchFamily="34" charset="0"/>
                <a:cs typeface="Segoe UI" panose="020B0502040204020203" pitchFamily="34" charset="0"/>
              </a:rPr>
              <a:t>Mahaboob Basha has joined us as a Manager Data Analytics and brings over 10 years of experience in the life sciences field. He can provide insights into Phase I, Phase II, and Phase III data to help with decision-making in clinical trials, the commercial life sciences industry, and operational performance metrics (</a:t>
            </a:r>
            <a:r>
              <a:rPr lang="en-US" sz="1800" dirty="0" err="1">
                <a:latin typeface="Segoe UI" panose="020B0502040204020203" pitchFamily="34" charset="0"/>
                <a:cs typeface="Segoe UI" panose="020B0502040204020203" pitchFamily="34" charset="0"/>
              </a:rPr>
              <a:t>CoE</a:t>
            </a:r>
            <a:r>
              <a:rPr lang="en-US" sz="1800" dirty="0">
                <a:latin typeface="Segoe UI" panose="020B0502040204020203" pitchFamily="34" charset="0"/>
                <a:cs typeface="Segoe UI" panose="020B0502040204020203" pitchFamily="34" charset="0"/>
              </a:rPr>
              <a:t>). He was connected to </a:t>
            </a:r>
            <a:r>
              <a:rPr lang="en-US" sz="1800" dirty="0" err="1">
                <a:latin typeface="Segoe UI" panose="020B0502040204020203" pitchFamily="34" charset="0"/>
                <a:cs typeface="Segoe UI" panose="020B0502040204020203" pitchFamily="34" charset="0"/>
              </a:rPr>
              <a:t>Labcorp</a:t>
            </a:r>
            <a:r>
              <a:rPr lang="en-US" sz="1800" dirty="0">
                <a:latin typeface="Segoe UI" panose="020B0502040204020203" pitchFamily="34" charset="0"/>
                <a:cs typeface="Segoe UI" panose="020B0502040204020203" pitchFamily="34" charset="0"/>
              </a:rPr>
              <a:t>, IQVIA, </a:t>
            </a:r>
            <a:r>
              <a:rPr lang="en-US" sz="1800" dirty="0" err="1">
                <a:latin typeface="Segoe UI" panose="020B0502040204020203" pitchFamily="34" charset="0"/>
                <a:cs typeface="Segoe UI" panose="020B0502040204020203" pitchFamily="34" charset="0"/>
              </a:rPr>
              <a:t>Quartesian</a:t>
            </a:r>
            <a:r>
              <a:rPr lang="en-US" sz="1800" dirty="0">
                <a:latin typeface="Segoe UI" panose="020B0502040204020203" pitchFamily="34" charset="0"/>
                <a:cs typeface="Segoe UI" panose="020B0502040204020203" pitchFamily="34" charset="0"/>
              </a:rPr>
              <a:t>, and CIAI (Commercial life sciences start-up) before joining GSK. He enjoys delving into business problems and developing one-of-a-kind, user-centric solutions using BI tools and AI/ML approaches. Furthermore, using AI/ML methodologies, a proof of concept of facial signature and voice-based BI tool integrations was successfully built. He also enjoys cricket, chess, and reading.</a:t>
            </a:r>
          </a:p>
        </p:txBody>
      </p:sp>
      <p:sp>
        <p:nvSpPr>
          <p:cNvPr id="13" name="TextBox 12">
            <a:extLst>
              <a:ext uri="{FF2B5EF4-FFF2-40B4-BE49-F238E27FC236}">
                <a16:creationId xmlns:a16="http://schemas.microsoft.com/office/drawing/2014/main" id="{943A6F95-8628-44B1-A5EA-107D90288CDD}"/>
              </a:ext>
            </a:extLst>
          </p:cNvPr>
          <p:cNvSpPr txBox="1"/>
          <p:nvPr/>
        </p:nvSpPr>
        <p:spPr>
          <a:xfrm>
            <a:off x="10809411" y="74965"/>
            <a:ext cx="1230188" cy="534641"/>
          </a:xfrm>
          <a:prstGeom prst="rect">
            <a:avLst/>
          </a:prstGeom>
          <a:solidFill>
            <a:srgbClr val="FFFF00"/>
          </a:solidFill>
        </p:spPr>
        <p:txBody>
          <a:bodyPr wrap="none" lIns="180000" tIns="180000" rIns="180000" bIns="180000" rtlCol="0">
            <a:normAutofit fontScale="85000" lnSpcReduction="20000"/>
          </a:bodyPr>
          <a:lstStyle/>
          <a:p>
            <a:pPr algn="l">
              <a:spcBef>
                <a:spcPts val="300"/>
              </a:spcBef>
              <a:spcAft>
                <a:spcPts val="300"/>
              </a:spcAft>
              <a:buClr>
                <a:schemeClr val="tx2"/>
              </a:buClr>
              <a:buSzPct val="110000"/>
            </a:pPr>
            <a:r>
              <a:rPr lang="en-US" sz="1600" dirty="0"/>
              <a:t>Option 1</a:t>
            </a:r>
          </a:p>
        </p:txBody>
      </p:sp>
    </p:spTree>
    <p:extLst>
      <p:ext uri="{BB962C8B-B14F-4D97-AF65-F5344CB8AC3E}">
        <p14:creationId xmlns:p14="http://schemas.microsoft.com/office/powerpoint/2010/main" val="195271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06DED73-881E-4DA6-8B38-9D3DA76DA338}"/>
              </a:ext>
            </a:extLst>
          </p:cNvPr>
          <p:cNvSpPr/>
          <p:nvPr/>
        </p:nvSpPr>
        <p:spPr bwMode="auto">
          <a:xfrm>
            <a:off x="3131061" y="1396999"/>
            <a:ext cx="8424227" cy="3866537"/>
          </a:xfrm>
          <a:prstGeom prst="roundRect">
            <a:avLst>
              <a:gd name="adj" fmla="val 1099"/>
            </a:avLst>
          </a:prstGeom>
          <a:noFill/>
          <a:ln w="19050">
            <a:solidFill>
              <a:srgbClr val="F36633"/>
            </a:solid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lgn="l" eaLnBrk="0" fontAlgn="auto" hangingPunct="0">
              <a:spcBef>
                <a:spcPts val="300"/>
              </a:spcBef>
              <a:spcAft>
                <a:spcPts val="300"/>
              </a:spcAft>
              <a:buClr>
                <a:schemeClr val="tx2"/>
              </a:buClr>
              <a:buSzPct val="110000"/>
              <a:buFont typeface="Arial" panose="020B0604020202020204" pitchFamily="34" charset="0"/>
              <a:buChar char="•"/>
            </a:pPr>
            <a:endParaRPr lang="en-US" sz="1600" kern="0" dirty="0" err="1">
              <a:solidFill>
                <a:schemeClr val="tx1"/>
              </a:solidFill>
            </a:endParaRPr>
          </a:p>
        </p:txBody>
      </p:sp>
      <p:sp>
        <p:nvSpPr>
          <p:cNvPr id="3" name="Date Placeholder 2">
            <a:extLst>
              <a:ext uri="{FF2B5EF4-FFF2-40B4-BE49-F238E27FC236}">
                <a16:creationId xmlns:a16="http://schemas.microsoft.com/office/drawing/2014/main" id="{77A2C089-E93D-4D14-B616-3EF4D41E9B9A}"/>
              </a:ext>
            </a:extLst>
          </p:cNvPr>
          <p:cNvSpPr>
            <a:spLocks noGrp="1"/>
          </p:cNvSpPr>
          <p:nvPr>
            <p:ph type="dt" sz="half" idx="19"/>
          </p:nvPr>
        </p:nvSpPr>
        <p:spPr/>
        <p:txBody>
          <a:bodyPr/>
          <a:lstStyle/>
          <a:p>
            <a:fld id="{397F4CD0-83C1-4C99-A2BD-6DA4A1CC9D00}" type="datetime4">
              <a:rPr lang="en-GB" smtClean="0"/>
              <a:t>14 September 2023</a:t>
            </a:fld>
            <a:endParaRPr lang="en-GB" dirty="0"/>
          </a:p>
        </p:txBody>
      </p:sp>
      <p:sp>
        <p:nvSpPr>
          <p:cNvPr id="4" name="Slide Number Placeholder 3">
            <a:extLst>
              <a:ext uri="{FF2B5EF4-FFF2-40B4-BE49-F238E27FC236}">
                <a16:creationId xmlns:a16="http://schemas.microsoft.com/office/drawing/2014/main" id="{7E5D5201-937A-46E8-8809-6CA09667EDCE}"/>
              </a:ext>
            </a:extLst>
          </p:cNvPr>
          <p:cNvSpPr>
            <a:spLocks noGrp="1"/>
          </p:cNvSpPr>
          <p:nvPr>
            <p:ph type="sldNum" sz="quarter" idx="21"/>
          </p:nvPr>
        </p:nvSpPr>
        <p:spPr/>
        <p:txBody>
          <a:bodyPr/>
          <a:lstStyle/>
          <a:p>
            <a:fld id="{9F9F533D-B52E-4A2F-BF72-0ADD2D94BD75}" type="slidenum">
              <a:rPr lang="en-GB" smtClean="0"/>
              <a:pPr/>
              <a:t>2</a:t>
            </a:fld>
            <a:endParaRPr lang="en-GB" dirty="0"/>
          </a:p>
        </p:txBody>
      </p:sp>
      <p:sp>
        <p:nvSpPr>
          <p:cNvPr id="9" name="Rectangle 8">
            <a:extLst>
              <a:ext uri="{FF2B5EF4-FFF2-40B4-BE49-F238E27FC236}">
                <a16:creationId xmlns:a16="http://schemas.microsoft.com/office/drawing/2014/main" id="{0B52A59A-E33D-4EDA-B8EE-87813EA2A926}"/>
              </a:ext>
            </a:extLst>
          </p:cNvPr>
          <p:cNvSpPr/>
          <p:nvPr/>
        </p:nvSpPr>
        <p:spPr bwMode="auto">
          <a:xfrm>
            <a:off x="944880" y="924560"/>
            <a:ext cx="3159760" cy="4064000"/>
          </a:xfrm>
          <a:prstGeom prst="rect">
            <a:avLst/>
          </a:prstGeom>
          <a:solidFill>
            <a:schemeClr val="bg1"/>
          </a:solidFill>
          <a:ln>
            <a:noFill/>
            <a:headEnd/>
            <a:tailEnd/>
          </a:ln>
          <a:effectLst>
            <a:outerShdw blurRad="127000" sx="107000" sy="107000" algn="ctr" rotWithShape="0">
              <a:schemeClr val="tx1">
                <a:alpha val="23000"/>
              </a:scheme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lgn="l" eaLnBrk="0" fontAlgn="auto" hangingPunct="0">
              <a:spcBef>
                <a:spcPts val="300"/>
              </a:spcBef>
              <a:spcAft>
                <a:spcPts val="300"/>
              </a:spcAft>
              <a:buClr>
                <a:schemeClr val="tx2"/>
              </a:buClr>
              <a:buSzPct val="110000"/>
              <a:buFont typeface="Arial" panose="020B0604020202020204" pitchFamily="34" charset="0"/>
              <a:buChar char="•"/>
            </a:pPr>
            <a:endParaRPr lang="en-US" sz="1600" kern="0" dirty="0" err="1">
              <a:solidFill>
                <a:schemeClr val="tx1"/>
              </a:solidFill>
            </a:endParaRPr>
          </a:p>
        </p:txBody>
      </p:sp>
      <p:pic>
        <p:nvPicPr>
          <p:cNvPr id="10" name="Picture 9" descr="A person in a suit&#10;&#10;Description automatically generated with medium confidence">
            <a:extLst>
              <a:ext uri="{FF2B5EF4-FFF2-40B4-BE49-F238E27FC236}">
                <a16:creationId xmlns:a16="http://schemas.microsoft.com/office/drawing/2014/main" id="{ACE2507E-7332-4F2D-AC41-924D2E362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6" y="924558"/>
            <a:ext cx="3512024" cy="3921761"/>
          </a:xfrm>
          <a:prstGeom prst="rect">
            <a:avLst/>
          </a:prstGeom>
        </p:spPr>
      </p:pic>
      <p:sp>
        <p:nvSpPr>
          <p:cNvPr id="11" name="Rectangle 10">
            <a:extLst>
              <a:ext uri="{FF2B5EF4-FFF2-40B4-BE49-F238E27FC236}">
                <a16:creationId xmlns:a16="http://schemas.microsoft.com/office/drawing/2014/main" id="{FEFAD35B-EA29-4D4F-9DA9-6F71E5660944}"/>
              </a:ext>
            </a:extLst>
          </p:cNvPr>
          <p:cNvSpPr/>
          <p:nvPr/>
        </p:nvSpPr>
        <p:spPr bwMode="auto">
          <a:xfrm rot="5400000">
            <a:off x="-964565" y="2862581"/>
            <a:ext cx="3921761" cy="45719"/>
          </a:xfrm>
          <a:prstGeom prst="rect">
            <a:avLst/>
          </a:prstGeom>
          <a:solidFill>
            <a:srgbClr val="F36633"/>
          </a:solidFill>
          <a:ln>
            <a:noFill/>
            <a:headEnd/>
            <a:tailEn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lgn="l" eaLnBrk="0" fontAlgn="auto" hangingPunct="0">
              <a:spcBef>
                <a:spcPts val="300"/>
              </a:spcBef>
              <a:spcAft>
                <a:spcPts val="300"/>
              </a:spcAft>
              <a:buClr>
                <a:schemeClr val="tx2"/>
              </a:buClr>
              <a:buSzPct val="110000"/>
              <a:buFont typeface="Arial" panose="020B0604020202020204" pitchFamily="34" charset="0"/>
              <a:buChar char="•"/>
            </a:pPr>
            <a:endParaRPr lang="en-US" sz="1600" kern="0" dirty="0" err="1">
              <a:solidFill>
                <a:schemeClr val="tx1"/>
              </a:solidFill>
            </a:endParaRPr>
          </a:p>
        </p:txBody>
      </p:sp>
      <p:sp>
        <p:nvSpPr>
          <p:cNvPr id="14" name="TextBox 13">
            <a:extLst>
              <a:ext uri="{FF2B5EF4-FFF2-40B4-BE49-F238E27FC236}">
                <a16:creationId xmlns:a16="http://schemas.microsoft.com/office/drawing/2014/main" id="{038D8666-C898-4B31-AFAF-90252C98929E}"/>
              </a:ext>
            </a:extLst>
          </p:cNvPr>
          <p:cNvSpPr txBox="1"/>
          <p:nvPr/>
        </p:nvSpPr>
        <p:spPr>
          <a:xfrm>
            <a:off x="4338575" y="1594464"/>
            <a:ext cx="6982778" cy="3416320"/>
          </a:xfrm>
          <a:prstGeom prst="rect">
            <a:avLst/>
          </a:prstGeom>
          <a:noFill/>
        </p:spPr>
        <p:txBody>
          <a:bodyPr wrap="square">
            <a:spAutoFit/>
          </a:bodyPr>
          <a:lstStyle/>
          <a:p>
            <a:pPr algn="just"/>
            <a:r>
              <a:rPr lang="en-US" sz="1800" dirty="0">
                <a:latin typeface="Segoe UI" panose="020B0502040204020203" pitchFamily="34" charset="0"/>
                <a:cs typeface="Segoe UI" panose="020B0502040204020203" pitchFamily="34" charset="0"/>
              </a:rPr>
              <a:t>Mahaboob Basha has joined us as a Manager Data Analytics and brings over 10 years of experience in the life sciences field. He can provide insights into Phase I, Phase II, and Phase III data to help with decision-making in clinical trials, the commercial life sciences industry, and operational performance metrics (</a:t>
            </a:r>
            <a:r>
              <a:rPr lang="en-US" sz="1800" dirty="0" err="1">
                <a:latin typeface="Segoe UI" panose="020B0502040204020203" pitchFamily="34" charset="0"/>
                <a:cs typeface="Segoe UI" panose="020B0502040204020203" pitchFamily="34" charset="0"/>
              </a:rPr>
              <a:t>CoE</a:t>
            </a:r>
            <a:r>
              <a:rPr lang="en-US" sz="1800" dirty="0">
                <a:latin typeface="Segoe UI" panose="020B0502040204020203" pitchFamily="34" charset="0"/>
                <a:cs typeface="Segoe UI" panose="020B0502040204020203" pitchFamily="34" charset="0"/>
              </a:rPr>
              <a:t>). He was connected to </a:t>
            </a:r>
            <a:r>
              <a:rPr lang="en-US" sz="1800" dirty="0" err="1">
                <a:latin typeface="Segoe UI" panose="020B0502040204020203" pitchFamily="34" charset="0"/>
                <a:cs typeface="Segoe UI" panose="020B0502040204020203" pitchFamily="34" charset="0"/>
              </a:rPr>
              <a:t>Labcorp</a:t>
            </a:r>
            <a:r>
              <a:rPr lang="en-US" sz="1800" dirty="0">
                <a:latin typeface="Segoe UI" panose="020B0502040204020203" pitchFamily="34" charset="0"/>
                <a:cs typeface="Segoe UI" panose="020B0502040204020203" pitchFamily="34" charset="0"/>
              </a:rPr>
              <a:t>, IQVIA, </a:t>
            </a:r>
            <a:r>
              <a:rPr lang="en-US" sz="1800" dirty="0" err="1">
                <a:latin typeface="Segoe UI" panose="020B0502040204020203" pitchFamily="34" charset="0"/>
                <a:cs typeface="Segoe UI" panose="020B0502040204020203" pitchFamily="34" charset="0"/>
              </a:rPr>
              <a:t>Quartesian</a:t>
            </a:r>
            <a:r>
              <a:rPr lang="en-US" sz="1800" dirty="0">
                <a:latin typeface="Segoe UI" panose="020B0502040204020203" pitchFamily="34" charset="0"/>
                <a:cs typeface="Segoe UI" panose="020B0502040204020203" pitchFamily="34" charset="0"/>
              </a:rPr>
              <a:t>, and CIAI (Commercial life sciences start-up) before joining GSK. He enjoys delving into business problems and developing one-of-a-kind, user-centric solutions using BI tools and AI/ML approaches. Furthermore, using AI/ML methodologies, a proof of concept of facial signature and voice-based BI tool integrations was successfully built. He also enjoys cricket, chess, and reading.</a:t>
            </a:r>
          </a:p>
        </p:txBody>
      </p:sp>
      <p:sp>
        <p:nvSpPr>
          <p:cNvPr id="13" name="Text Placeholder 8">
            <a:extLst>
              <a:ext uri="{FF2B5EF4-FFF2-40B4-BE49-F238E27FC236}">
                <a16:creationId xmlns:a16="http://schemas.microsoft.com/office/drawing/2014/main" id="{FB4A9068-EBEF-4ACC-B6F4-8910D86AA005}"/>
              </a:ext>
            </a:extLst>
          </p:cNvPr>
          <p:cNvSpPr txBox="1">
            <a:spLocks/>
          </p:cNvSpPr>
          <p:nvPr/>
        </p:nvSpPr>
        <p:spPr>
          <a:xfrm>
            <a:off x="3009397" y="0"/>
            <a:ext cx="6551321" cy="609606"/>
          </a:xfrm>
          <a:prstGeom prst="rect">
            <a:avLst/>
          </a:prstGeom>
        </p:spPr>
        <p:txBody>
          <a:bodyPr vert="horz" lIns="0" tIns="180000" rIns="0" bIns="180000" rtlCol="0">
            <a:noAutofit/>
          </a:bodyPr>
          <a:lstStyle>
            <a:lvl1pPr marL="359991" indent="-359991" algn="l" defTabSz="1219170" rtl="0" eaLnBrk="1" latinLnBrk="0" hangingPunct="1">
              <a:spcBef>
                <a:spcPts val="300"/>
              </a:spcBef>
              <a:spcAft>
                <a:spcPts val="300"/>
              </a:spcAft>
              <a:buClr>
                <a:schemeClr val="tx2"/>
              </a:buClr>
              <a:buSzPct val="110000"/>
              <a:buFont typeface="Arial" panose="020B0604020202020204" pitchFamily="34" charset="0"/>
              <a:buChar char="•"/>
              <a:defRPr sz="2200" kern="1200">
                <a:solidFill>
                  <a:schemeClr val="tx1"/>
                </a:solidFill>
                <a:latin typeface="+mn-lt"/>
                <a:ea typeface="+mn-ea"/>
                <a:cs typeface="+mn-cs"/>
              </a:defRPr>
            </a:lvl1pPr>
            <a:lvl2pPr marL="717533" indent="-359991" algn="l" defTabSz="1219170" rtl="0" eaLnBrk="1" latinLnBrk="0" hangingPunct="1">
              <a:spcBef>
                <a:spcPts val="300"/>
              </a:spcBef>
              <a:spcAft>
                <a:spcPts val="300"/>
              </a:spcAft>
              <a:buClr>
                <a:schemeClr val="tx1"/>
              </a:buClr>
              <a:buFont typeface="Arial" panose="020B0604020202020204" pitchFamily="34" charset="0"/>
              <a:buChar char="­"/>
              <a:defRPr sz="2000" kern="1200">
                <a:solidFill>
                  <a:schemeClr val="tx1"/>
                </a:solidFill>
                <a:latin typeface="+mn-lt"/>
                <a:ea typeface="+mn-ea"/>
                <a:cs typeface="+mn-cs"/>
              </a:defRPr>
            </a:lvl2pPr>
            <a:lvl3pPr marL="1079973" indent="-359991" algn="l" defTabSz="1219170" rtl="0" eaLnBrk="1" latinLnBrk="0" hangingPunct="1">
              <a:spcBef>
                <a:spcPts val="300"/>
              </a:spcBef>
              <a:spcAft>
                <a:spcPts val="300"/>
              </a:spcAft>
              <a:buClr>
                <a:schemeClr val="tx1"/>
              </a:buClr>
              <a:buFont typeface="Arial" panose="020B0604020202020204" pitchFamily="34" charset="0"/>
              <a:buChar char="­"/>
              <a:defRPr sz="1800" kern="1200">
                <a:solidFill>
                  <a:schemeClr val="tx1"/>
                </a:solidFill>
                <a:latin typeface="+mn-lt"/>
                <a:ea typeface="+mn-ea"/>
                <a:cs typeface="+mn-cs"/>
              </a:defRPr>
            </a:lvl3pPr>
            <a:lvl4pPr marL="1441415" indent="-359991" algn="l" defTabSz="1219170" rtl="0" eaLnBrk="1" latinLnBrk="0" hangingPunct="1">
              <a:spcBef>
                <a:spcPts val="300"/>
              </a:spcBef>
              <a:spcAft>
                <a:spcPts val="300"/>
              </a:spcAft>
              <a:buClr>
                <a:schemeClr val="tx1"/>
              </a:buClr>
              <a:buFont typeface="Arial" panose="020B0604020202020204" pitchFamily="34" charset="0"/>
              <a:buChar char="­"/>
              <a:defRPr sz="1600" kern="1200">
                <a:solidFill>
                  <a:schemeClr val="tx1"/>
                </a:solidFill>
                <a:latin typeface="+mn-lt"/>
                <a:ea typeface="+mn-ea"/>
                <a:cs typeface="+mn-cs"/>
              </a:defRPr>
            </a:lvl4pPr>
            <a:lvl5pPr marL="1799955" indent="-359991" algn="l" defTabSz="1219170" rtl="0" eaLnBrk="1" latinLnBrk="0" hangingPunct="1">
              <a:spcBef>
                <a:spcPts val="300"/>
              </a:spcBef>
              <a:spcAft>
                <a:spcPts val="300"/>
              </a:spcAft>
              <a:buClr>
                <a:schemeClr val="tx1"/>
              </a:buClr>
              <a:buFont typeface="Arial" panose="020B0604020202020204" pitchFamily="34" charset="0"/>
              <a:buChar char="­"/>
              <a:defRPr sz="1400" b="0" kern="1200">
                <a:solidFill>
                  <a:schemeClr val="tx1"/>
                </a:solidFill>
                <a:latin typeface="+mn-lt"/>
                <a:ea typeface="+mn-ea"/>
                <a:cs typeface="+mn-cs"/>
              </a:defRPr>
            </a:lvl5pPr>
            <a:lvl6pPr marL="2159946"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6pPr>
            <a:lvl7pPr marL="2399940"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7pPr>
            <a:lvl8pPr marL="2759931"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8pPr>
            <a:lvl9pPr marL="3119922" indent="-359991" algn="l" defTabSz="1219170" rtl="0" eaLnBrk="1" latinLnBrk="0" hangingPunct="1">
              <a:spcBef>
                <a:spcPts val="300"/>
              </a:spcBef>
              <a:spcAft>
                <a:spcPts val="300"/>
              </a:spcAft>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rPr lang="en-US" sz="2800" dirty="0">
                <a:solidFill>
                  <a:srgbClr val="212121"/>
                </a:solidFill>
                <a:latin typeface="Tw Cen MT" panose="020B0602020104020603" pitchFamily="34" charset="0"/>
              </a:rPr>
              <a:t>Welcome to the CMDA – Data Analytics Team</a:t>
            </a:r>
          </a:p>
        </p:txBody>
      </p:sp>
      <p:sp>
        <p:nvSpPr>
          <p:cNvPr id="2" name="TextBox 1">
            <a:extLst>
              <a:ext uri="{FF2B5EF4-FFF2-40B4-BE49-F238E27FC236}">
                <a16:creationId xmlns:a16="http://schemas.microsoft.com/office/drawing/2014/main" id="{BA8559E5-685B-4FF3-AEAD-22C4258134E8}"/>
              </a:ext>
            </a:extLst>
          </p:cNvPr>
          <p:cNvSpPr txBox="1"/>
          <p:nvPr/>
        </p:nvSpPr>
        <p:spPr>
          <a:xfrm>
            <a:off x="10809411" y="74965"/>
            <a:ext cx="1230188" cy="534641"/>
          </a:xfrm>
          <a:prstGeom prst="rect">
            <a:avLst/>
          </a:prstGeom>
          <a:solidFill>
            <a:srgbClr val="FFFF00"/>
          </a:solidFill>
        </p:spPr>
        <p:txBody>
          <a:bodyPr wrap="none" lIns="180000" tIns="180000" rIns="180000" bIns="180000" rtlCol="0">
            <a:normAutofit fontScale="85000" lnSpcReduction="20000"/>
          </a:bodyPr>
          <a:lstStyle/>
          <a:p>
            <a:pPr algn="l">
              <a:spcBef>
                <a:spcPts val="300"/>
              </a:spcBef>
              <a:spcAft>
                <a:spcPts val="300"/>
              </a:spcAft>
              <a:buClr>
                <a:schemeClr val="tx2"/>
              </a:buClr>
              <a:buSzPct val="110000"/>
            </a:pPr>
            <a:r>
              <a:rPr lang="en-US" sz="1600" dirty="0"/>
              <a:t>Option 2</a:t>
            </a:r>
          </a:p>
        </p:txBody>
      </p:sp>
    </p:spTree>
    <p:extLst>
      <p:ext uri="{BB962C8B-B14F-4D97-AF65-F5344CB8AC3E}">
        <p14:creationId xmlns:p14="http://schemas.microsoft.com/office/powerpoint/2010/main" val="268432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8C8EF4-5C60-ACDE-6805-506F3A3C59B7}"/>
              </a:ext>
            </a:extLst>
          </p:cNvPr>
          <p:cNvSpPr>
            <a:spLocks noGrp="1"/>
          </p:cNvSpPr>
          <p:nvPr>
            <p:ph type="dt" sz="half" idx="19"/>
          </p:nvPr>
        </p:nvSpPr>
        <p:spPr/>
        <p:txBody>
          <a:bodyPr/>
          <a:lstStyle/>
          <a:p>
            <a:fld id="{397F4CD0-83C1-4C99-A2BD-6DA4A1CC9D00}" type="datetime4">
              <a:rPr lang="en-GB" smtClean="0"/>
              <a:t>14 September 2023</a:t>
            </a:fld>
            <a:endParaRPr lang="en-GB" dirty="0"/>
          </a:p>
        </p:txBody>
      </p:sp>
      <p:sp>
        <p:nvSpPr>
          <p:cNvPr id="4" name="Slide Number Placeholder 3">
            <a:extLst>
              <a:ext uri="{FF2B5EF4-FFF2-40B4-BE49-F238E27FC236}">
                <a16:creationId xmlns:a16="http://schemas.microsoft.com/office/drawing/2014/main" id="{A79D8C4E-5313-BCC5-3485-716DC0E2E6AA}"/>
              </a:ext>
            </a:extLst>
          </p:cNvPr>
          <p:cNvSpPr>
            <a:spLocks noGrp="1"/>
          </p:cNvSpPr>
          <p:nvPr>
            <p:ph type="sldNum" sz="quarter" idx="21"/>
          </p:nvPr>
        </p:nvSpPr>
        <p:spPr/>
        <p:txBody>
          <a:bodyPr/>
          <a:lstStyle/>
          <a:p>
            <a:fld id="{9F9F533D-B52E-4A2F-BF72-0ADD2D94BD75}" type="slidenum">
              <a:rPr lang="en-GB" smtClean="0"/>
              <a:pPr/>
              <a:t>3</a:t>
            </a:fld>
            <a:endParaRPr lang="en-GB" dirty="0"/>
          </a:p>
        </p:txBody>
      </p:sp>
      <p:pic>
        <p:nvPicPr>
          <p:cNvPr id="9" name="Picture 8">
            <a:extLst>
              <a:ext uri="{FF2B5EF4-FFF2-40B4-BE49-F238E27FC236}">
                <a16:creationId xmlns:a16="http://schemas.microsoft.com/office/drawing/2014/main" id="{1AE278CB-4C74-8868-A461-95DB4953A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426" y="-97434"/>
            <a:ext cx="5715000" cy="6381750"/>
          </a:xfrm>
          <a:prstGeom prst="rect">
            <a:avLst/>
          </a:prstGeom>
        </p:spPr>
      </p:pic>
      <p:pic>
        <p:nvPicPr>
          <p:cNvPr id="11" name="Picture 10">
            <a:extLst>
              <a:ext uri="{FF2B5EF4-FFF2-40B4-BE49-F238E27FC236}">
                <a16:creationId xmlns:a16="http://schemas.microsoft.com/office/drawing/2014/main" id="{F93E0F7E-644C-8BA4-7F81-C91118241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12" y="106362"/>
            <a:ext cx="4943475" cy="6372225"/>
          </a:xfrm>
          <a:prstGeom prst="rect">
            <a:avLst/>
          </a:prstGeom>
        </p:spPr>
      </p:pic>
    </p:spTree>
    <p:extLst>
      <p:ext uri="{BB962C8B-B14F-4D97-AF65-F5344CB8AC3E}">
        <p14:creationId xmlns:p14="http://schemas.microsoft.com/office/powerpoint/2010/main" val="26624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GSK " val="DqY5De45"/>
  <p:tag name="ARTICULATE_SLIDE_COUNT" val="30"/>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SK ">
  <a:themeElements>
    <a:clrScheme name="GSK_Template_2022">
      <a:dk1>
        <a:srgbClr val="000000"/>
      </a:dk1>
      <a:lt1>
        <a:sysClr val="window" lastClr="FFFFFF"/>
      </a:lt1>
      <a:dk2>
        <a:srgbClr val="F36633"/>
      </a:dk2>
      <a:lt2>
        <a:srgbClr val="959595"/>
      </a:lt2>
      <a:accent1>
        <a:srgbClr val="6658A6"/>
      </a:accent1>
      <a:accent2>
        <a:srgbClr val="E21860"/>
      </a:accent2>
      <a:accent3>
        <a:srgbClr val="69B445"/>
      </a:accent3>
      <a:accent4>
        <a:srgbClr val="244EA2"/>
      </a:accent4>
      <a:accent5>
        <a:srgbClr val="FFC709"/>
      </a:accent5>
      <a:accent6>
        <a:srgbClr val="DC4133"/>
      </a:accent6>
      <a:hlink>
        <a:srgbClr val="000000"/>
      </a:hlink>
      <a:folHlink>
        <a:srgbClr val="F0EFED"/>
      </a:folHlink>
    </a:clrScheme>
    <a:fontScheme name="GSK_Template_2022">
      <a:majorFont>
        <a:latin typeface="Arial"/>
        <a:ea typeface=""/>
        <a:cs typeface="Noto Sans"/>
      </a:majorFont>
      <a:minorFont>
        <a:latin typeface="Arial"/>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a:noFill/>
          <a:headEnd/>
          <a:tailEnd/>
        </a:ln>
        <a:effectLst/>
      </a:spPr>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defPPr marL="285750" indent="-285750" algn="l" eaLnBrk="0" fontAlgn="auto" hangingPunct="0">
          <a:spcBef>
            <a:spcPts val="300"/>
          </a:spcBef>
          <a:spcAft>
            <a:spcPts val="300"/>
          </a:spcAft>
          <a:buClr>
            <a:schemeClr val="tx2"/>
          </a:buClr>
          <a:buSzPct val="110000"/>
          <a:buFont typeface="Arial" panose="020B0604020202020204" pitchFamily="34" charset="0"/>
          <a:buChar char="•"/>
          <a:defRPr sz="1600" kern="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9050" cap="rnd">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0000" tIns="180000" rIns="180000" bIns="180000" rtlCol="0">
        <a:normAutofit/>
      </a:bodyPr>
      <a:lstStyle>
        <a:defPPr marL="285750" indent="-285750" algn="l">
          <a:spcBef>
            <a:spcPts val="300"/>
          </a:spcBef>
          <a:spcAft>
            <a:spcPts val="300"/>
          </a:spcAft>
          <a:buClr>
            <a:schemeClr val="tx2"/>
          </a:buClr>
          <a:buSzPct val="110000"/>
          <a:buFont typeface="Arial" panose="020B0604020202020204" pitchFamily="34" charset="0"/>
          <a:buChar char="•"/>
          <a:defRPr sz="1600" dirty="0" err="1" smtClean="0"/>
        </a:defPPr>
      </a:lstStyle>
    </a:txDef>
  </a:objectDefaults>
  <a:extraClrSchemeLst/>
  <a:extLst>
    <a:ext uri="{05A4C25C-085E-4340-85A3-A5531E510DB2}">
      <thm15:themeFamily xmlns:thm15="http://schemas.microsoft.com/office/thememl/2012/main" name="GSK_New_PPT_16x9_Template_Sep22_v2  -  Read-Only" id="{EE3E7A9B-3AB6-4322-B87F-828C0A0D3317}" vid="{EC6655C6-C3EC-4531-B19E-81C81EAA6C18}"/>
    </a:ext>
  </a:extLst>
</a:theme>
</file>

<file path=ppt/theme/theme2.xml><?xml version="1.0" encoding="utf-8"?>
<a:theme xmlns:a="http://schemas.openxmlformats.org/drawingml/2006/main" name="Office Theme">
  <a:themeElements>
    <a:clrScheme name="GSK_Template_2022">
      <a:dk1>
        <a:srgbClr val="000000"/>
      </a:dk1>
      <a:lt1>
        <a:sysClr val="window" lastClr="FFFFFF"/>
      </a:lt1>
      <a:dk2>
        <a:srgbClr val="F36633"/>
      </a:dk2>
      <a:lt2>
        <a:srgbClr val="959595"/>
      </a:lt2>
      <a:accent1>
        <a:srgbClr val="6658A6"/>
      </a:accent1>
      <a:accent2>
        <a:srgbClr val="E21860"/>
      </a:accent2>
      <a:accent3>
        <a:srgbClr val="69B445"/>
      </a:accent3>
      <a:accent4>
        <a:srgbClr val="244EA2"/>
      </a:accent4>
      <a:accent5>
        <a:srgbClr val="FFC709"/>
      </a:accent5>
      <a:accent6>
        <a:srgbClr val="DC4133"/>
      </a:accent6>
      <a:hlink>
        <a:srgbClr val="000000"/>
      </a:hlink>
      <a:folHlink>
        <a:srgbClr val="F0EFED"/>
      </a:folHlink>
    </a:clrScheme>
    <a:fontScheme name="GSK_Template_2022">
      <a:majorFont>
        <a:latin typeface="Arial"/>
        <a:ea typeface=""/>
        <a:cs typeface="Noto Sans"/>
      </a:majorFont>
      <a:minorFont>
        <a:latin typeface="Arial"/>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SK_Template_2022">
      <a:dk1>
        <a:srgbClr val="000000"/>
      </a:dk1>
      <a:lt1>
        <a:sysClr val="window" lastClr="FFFFFF"/>
      </a:lt1>
      <a:dk2>
        <a:srgbClr val="F36633"/>
      </a:dk2>
      <a:lt2>
        <a:srgbClr val="959595"/>
      </a:lt2>
      <a:accent1>
        <a:srgbClr val="6658A6"/>
      </a:accent1>
      <a:accent2>
        <a:srgbClr val="E21860"/>
      </a:accent2>
      <a:accent3>
        <a:srgbClr val="69B445"/>
      </a:accent3>
      <a:accent4>
        <a:srgbClr val="244EA2"/>
      </a:accent4>
      <a:accent5>
        <a:srgbClr val="FFC709"/>
      </a:accent5>
      <a:accent6>
        <a:srgbClr val="DC4133"/>
      </a:accent6>
      <a:hlink>
        <a:srgbClr val="000000"/>
      </a:hlink>
      <a:folHlink>
        <a:srgbClr val="F0EFED"/>
      </a:folHlink>
    </a:clrScheme>
    <a:fontScheme name="GSK_Template_2022">
      <a:majorFont>
        <a:latin typeface="Arial"/>
        <a:ea typeface=""/>
        <a:cs typeface="Noto Sans"/>
      </a:majorFont>
      <a:minorFont>
        <a:latin typeface="Arial"/>
        <a:ea typeface=""/>
        <a:cs typeface="Noto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31989eb-7121-409c-871c-8f2366272918">
      <Terms xmlns="http://schemas.microsoft.com/office/infopath/2007/PartnerControls"/>
    </lcf76f155ced4ddcb4097134ff3c332f>
    <TaxCatchAll xmlns="a5bf85ab-5b89-45d5-812d-d881043611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FBBF6E9189954BA0FDCD563682A98B" ma:contentTypeVersion="16" ma:contentTypeDescription="Create a new document." ma:contentTypeScope="" ma:versionID="1a4143a5922bdc6b3737ea9818078587">
  <xsd:schema xmlns:xsd="http://www.w3.org/2001/XMLSchema" xmlns:xs="http://www.w3.org/2001/XMLSchema" xmlns:p="http://schemas.microsoft.com/office/2006/metadata/properties" xmlns:ns2="731989eb-7121-409c-871c-8f2366272918" xmlns:ns3="a5bf85ab-5b89-45d5-812d-d881043611a5" targetNamespace="http://schemas.microsoft.com/office/2006/metadata/properties" ma:root="true" ma:fieldsID="d5969143f17593460ff451703e77bfd7" ns2:_="" ns3:_="">
    <xsd:import namespace="731989eb-7121-409c-871c-8f2366272918"/>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989eb-7121-409c-871c-8f23662729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FC8329-C6F9-417B-AFDE-5E22243E6E66}">
  <ds:schemaRef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terms/"/>
    <ds:schemaRef ds:uri="http://www.w3.org/XML/1998/namespace"/>
    <ds:schemaRef ds:uri="a5bf85ab-5b89-45d5-812d-d881043611a5"/>
    <ds:schemaRef ds:uri="731989eb-7121-409c-871c-8f2366272918"/>
    <ds:schemaRef ds:uri="http://schemas.microsoft.com/office/2006/metadata/properties"/>
  </ds:schemaRefs>
</ds:datastoreItem>
</file>

<file path=customXml/itemProps2.xml><?xml version="1.0" encoding="utf-8"?>
<ds:datastoreItem xmlns:ds="http://schemas.openxmlformats.org/officeDocument/2006/customXml" ds:itemID="{A5DA663B-0373-4C8B-B815-9005A7A0024E}">
  <ds:schemaRefs>
    <ds:schemaRef ds:uri="http://schemas.microsoft.com/sharepoint/v3/contenttype/forms"/>
  </ds:schemaRefs>
</ds:datastoreItem>
</file>

<file path=customXml/itemProps3.xml><?xml version="1.0" encoding="utf-8"?>
<ds:datastoreItem xmlns:ds="http://schemas.openxmlformats.org/officeDocument/2006/customXml" ds:itemID="{EE0F26C6-5C28-44C7-AF1C-6D797356FB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989eb-7121-409c-871c-8f2366272918"/>
    <ds:schemaRef ds:uri="a5bf85ab-5b89-45d5-812d-d88104361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GSK_New_PPT_16x9_Template_Sep22_v3</Template>
  <TotalTime>146</TotalTime>
  <Words>290</Words>
  <Application>Microsoft Office PowerPoint</Application>
  <PresentationFormat>Widescreen</PresentationFormat>
  <Paragraphs>11</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Segoe UI</vt:lpstr>
      <vt:lpstr>Tw Cen MT</vt:lpstr>
      <vt:lpstr>GSK </vt:lpstr>
      <vt:lpstr>think-cell Slide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Mahaboob Basha Shaik</dc:creator>
  <cp:lastModifiedBy>Mahaboob Basha</cp:lastModifiedBy>
  <cp:revision>9</cp:revision>
  <dcterms:created xsi:type="dcterms:W3CDTF">2022-12-26T13:04:46Z</dcterms:created>
  <dcterms:modified xsi:type="dcterms:W3CDTF">2023-09-14T13:37:35Z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0x010100A0FBBF6E9189954BA0FDCD563682A98B</vt:lpwstr>
  </property>
  <property fmtid="{D5CDD505-2E9C-101B-9397-08002B2CF9AE}" pid="3" name="MediaServiceImageTags">
    <vt:lpwstr/>
  </property>
  <property fmtid="{D5CDD505-2E9C-101B-9397-08002B2CF9AE}" pid="4" name="ArticulateGUID">
    <vt:lpwstr>15CDE283-B26F-4D28-871F-EAED173C219D</vt:lpwstr>
  </property>
  <property fmtid="{D5CDD505-2E9C-101B-9397-08002B2CF9AE}" pid="5" name="ArticulatePath">
    <vt:lpwstr>Presentation1</vt:lpwstr>
  </property>
</Properties>
</file>