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62" r:id="rId8"/>
    <p:sldId id="258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ILAN A" userId="fdae92e6-aae3-4192-9d5e-3af6f35b6eac" providerId="ADAL" clId="{C495F3CD-4770-41E3-A470-3549EB7BF5C1}"/>
    <pc:docChg chg="undo redo custSel addSld delSld modSld">
      <pc:chgData name="AHILAN A" userId="fdae92e6-aae3-4192-9d5e-3af6f35b6eac" providerId="ADAL" clId="{C495F3CD-4770-41E3-A470-3549EB7BF5C1}" dt="2022-05-02T16:56:09.401" v="65" actId="20577"/>
      <pc:docMkLst>
        <pc:docMk/>
      </pc:docMkLst>
      <pc:sldChg chg="modSp mod">
        <pc:chgData name="AHILAN A" userId="fdae92e6-aae3-4192-9d5e-3af6f35b6eac" providerId="ADAL" clId="{C495F3CD-4770-41E3-A470-3549EB7BF5C1}" dt="2022-05-02T16:56:09.401" v="65" actId="20577"/>
        <pc:sldMkLst>
          <pc:docMk/>
          <pc:sldMk cId="285960857" sldId="261"/>
        </pc:sldMkLst>
        <pc:spChg chg="mod">
          <ac:chgData name="AHILAN A" userId="fdae92e6-aae3-4192-9d5e-3af6f35b6eac" providerId="ADAL" clId="{C495F3CD-4770-41E3-A470-3549EB7BF5C1}" dt="2022-05-02T16:56:09.401" v="65" actId="20577"/>
          <ac:spMkLst>
            <pc:docMk/>
            <pc:sldMk cId="285960857" sldId="261"/>
            <ac:spMk id="2" creationId="{28E5DE24-BB4F-4691-BBE3-447F14A3B29D}"/>
          </ac:spMkLst>
        </pc:spChg>
      </pc:sldChg>
      <pc:sldChg chg="modSp new add del mod">
        <pc:chgData name="AHILAN A" userId="fdae92e6-aae3-4192-9d5e-3af6f35b6eac" providerId="ADAL" clId="{C495F3CD-4770-41E3-A470-3549EB7BF5C1}" dt="2022-05-02T16:55:21.861" v="39" actId="14100"/>
        <pc:sldMkLst>
          <pc:docMk/>
          <pc:sldMk cId="81134297" sldId="263"/>
        </pc:sldMkLst>
        <pc:spChg chg="mod">
          <ac:chgData name="AHILAN A" userId="fdae92e6-aae3-4192-9d5e-3af6f35b6eac" providerId="ADAL" clId="{C495F3CD-4770-41E3-A470-3549EB7BF5C1}" dt="2022-05-02T16:55:15.160" v="38" actId="20577"/>
          <ac:spMkLst>
            <pc:docMk/>
            <pc:sldMk cId="81134297" sldId="263"/>
            <ac:spMk id="2" creationId="{28101713-38DB-02AF-2DA4-F13D6BF38012}"/>
          </ac:spMkLst>
        </pc:spChg>
        <pc:spChg chg="mod">
          <ac:chgData name="AHILAN A" userId="fdae92e6-aae3-4192-9d5e-3af6f35b6eac" providerId="ADAL" clId="{C495F3CD-4770-41E3-A470-3549EB7BF5C1}" dt="2022-05-02T16:55:21.861" v="39" actId="14100"/>
          <ac:spMkLst>
            <pc:docMk/>
            <pc:sldMk cId="81134297" sldId="263"/>
            <ac:spMk id="3" creationId="{F125089C-F1C7-B3F6-68C9-BD894E470D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ED6F-73ED-41FA-8E5A-692329B6F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3279-F6E0-4611-B9A7-A5BB3D759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5FB6-4954-45E4-9232-90EDACED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67DF-98D2-4658-AD88-987B6E43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C3E3-1040-4680-9FC3-5745D217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1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D419-C142-48C7-BE7E-DD9E590C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D5466-9ABA-410E-8CA3-15E6FCFDA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78A3D-75F6-464F-96BC-5058A7D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743E-E308-41B3-A0EA-9237AFFA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EAC3-6C87-4A64-8418-975603A4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0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14BD3-304D-4D51-AD5B-B3E242CE9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AE883-AEEE-41E4-9B8E-00FA59C0F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BAA9-3921-41A4-85EF-C1C88B42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5107-1173-4A17-93B6-558A1A81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1FFB-D95F-4679-8F24-285667F7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8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FEC8-1396-41A6-8A5D-9CF256C2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1C72-A465-4E3F-8569-89361844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99AB-F956-43FB-A30D-F28B3D87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5283-A9E4-47A7-9562-862A7AC6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0199-081E-4599-8159-637E4480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8276-F8C0-4218-BCE8-70CB4F8C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2AEA9-3CA1-4BD8-A2A1-8073BD90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40CD-A983-4658-ACE1-D2758A6E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E232-6AF7-4601-984A-95F72AA8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245E-2909-4768-B940-3121A25E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8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0641-D5B3-4208-947B-67E3DBF5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FA3B-6D85-4803-9471-EF44C9A7B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AA93E-6D34-4A73-8EC2-C7C47D383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82AF4-42AF-44AB-960A-7C7E143F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7E7F5-B58D-4D8C-8D04-73ADB59A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F747D-A794-4D18-80D1-FD94BDF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975D-DB05-4E2A-8FC9-6EFD46AA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12A1-5BAD-4864-B933-B74FAFA6C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47EB2-D70F-4049-BC62-559F7A197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08065-1452-456E-927E-84E7C5CFD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D53E8-7D4A-45E5-A895-E2BD343BD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7F5F1-F239-4978-8260-E807C331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ACDFE-A5C2-4E42-9544-04418838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6F541-16F4-49E3-9E8C-A8618AF9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2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079A-3EA0-4B06-9686-994D9452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E05CD-00DC-4841-B300-2008E037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034BF-A59D-4C1B-A931-38027EC3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3AFE2-BC13-4218-8073-796FFE37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6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C0005-EBC4-4164-8D21-651C1879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E2D89-9A79-4824-B68B-C894EAFD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CD8B-7088-4084-88E5-317C3884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96CE-6E19-4456-A605-6A7B268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9E1D-384F-436E-8A6B-AFFBB10D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A784-A673-4ECC-849F-D7CC90D0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4EEA-D3E2-4FD0-B2AE-A275CC79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7E45C-AAA2-483E-99AB-CDEE79E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3AC6-8D16-456F-8D5B-56AB7376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7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2BA6-25C3-479F-9B58-A141DAB9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06AD3-77C1-4DCB-9ACD-9F2DBEA5B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2DE42-7847-48F8-83EC-61B2525B3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50469-836B-480C-9E83-6FF6201D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E2BC9-9DFC-44C5-89A5-3A4D00C4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F2B7-5E47-421C-86E0-2F207994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2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CBFB5-AD03-4DB8-BA89-E9FE959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2373C-5313-4A72-88B8-D131D70C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4515-4967-4F56-8EF2-92223904E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6FA0-D872-4E63-BBEC-D387B5B01B2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506D-285D-41E5-A4CB-BA756260A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0881-FAEF-43E2-9D37-2CEAF7E6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627-E001-43A2-AA62-4D1C9E5D1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2F3D-6B64-4ABF-900D-7F9569AAB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Cost Path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B99E9-B490-4B79-AC67-D36FB70AE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-20BCE1865, AHILAN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95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1713-38DB-02AF-2DA4-F13D6BF3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089C-F1C7-B3F6-68C9-BD894E47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081"/>
            <a:ext cx="10515600" cy="3657881"/>
          </a:xfrm>
        </p:spPr>
        <p:txBody>
          <a:bodyPr/>
          <a:lstStyle/>
          <a:p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urw-din"/>
              </a:rPr>
              <a:t>Given a cost matrix cost[][] and a position (m, n) in cost[][], write a function that returns cost of minimum cost path to reach (m, n) from (0, 0). Each cell of the matrix represents a cost to traverse through that cell. 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4926-5A32-4BCD-B94F-D6997F0C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urw-din"/>
              </a:rPr>
              <a:t>Given a cost matrix cost[][] and a position (m, n) in cost[][], write a function that returns cost of mum cost path to reach (m, n) from (0, 0).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B7B3-1F2F-41E6-9400-F5CC318D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05EB5-1A60-448B-BCA4-B8659279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073" y="2222899"/>
            <a:ext cx="3261643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3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7B44-8194-46B2-A0F0-5B615BE9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6DD2-1DFC-4936-965F-D099C06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6C525-928F-4C23-9AEB-3BCFD6D5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82" y="2015367"/>
            <a:ext cx="3185436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2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FBA2-464D-4701-B280-A6ED19D8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method: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460EFE-5878-477B-93A7-F5AC3AC75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416"/>
          <a:stretch/>
        </p:blipFill>
        <p:spPr>
          <a:xfrm>
            <a:off x="3163411" y="1461248"/>
            <a:ext cx="5317202" cy="4680064"/>
          </a:xfrm>
        </p:spPr>
      </p:pic>
    </p:spTree>
    <p:extLst>
      <p:ext uri="{BB962C8B-B14F-4D97-AF65-F5344CB8AC3E}">
        <p14:creationId xmlns:p14="http://schemas.microsoft.com/office/powerpoint/2010/main" val="324580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DE24-BB4F-4691-BBE3-447F14A3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Recurssion</a:t>
            </a:r>
            <a:r>
              <a:rPr lang="en-US" dirty="0"/>
              <a:t> Tree: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60A40-FE55-48F8-9DAF-0BEBC06B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134" y="2812471"/>
            <a:ext cx="6835732" cy="2377646"/>
          </a:xfrm>
        </p:spPr>
      </p:pic>
    </p:spTree>
    <p:extLst>
      <p:ext uri="{BB962C8B-B14F-4D97-AF65-F5344CB8AC3E}">
        <p14:creationId xmlns:p14="http://schemas.microsoft.com/office/powerpoint/2010/main" val="28596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47EB-A6BE-4AAF-95C7-4198CEEC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approach: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64F1B-0BEA-4ADE-A988-32A6FE6F5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777" y="1362635"/>
            <a:ext cx="5414681" cy="5495365"/>
          </a:xfrm>
        </p:spPr>
      </p:pic>
    </p:spTree>
    <p:extLst>
      <p:ext uri="{BB962C8B-B14F-4D97-AF65-F5344CB8AC3E}">
        <p14:creationId xmlns:p14="http://schemas.microsoft.com/office/powerpoint/2010/main" val="11354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3457-7B1B-47BE-820A-8BA81566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36" y="2400113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2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01B1D108BF9A408AA81796E955B9A2" ma:contentTypeVersion="13" ma:contentTypeDescription="Create a new document." ma:contentTypeScope="" ma:versionID="00c5e57f63eb9b60c103bc8e5baade70">
  <xsd:schema xmlns:xsd="http://www.w3.org/2001/XMLSchema" xmlns:xs="http://www.w3.org/2001/XMLSchema" xmlns:p="http://schemas.microsoft.com/office/2006/metadata/properties" xmlns:ns3="44a0c0cc-37b0-4679-9234-86882c4111ed" xmlns:ns4="a203dc8b-5e21-4c8f-a717-1daa26f4039c" targetNamespace="http://schemas.microsoft.com/office/2006/metadata/properties" ma:root="true" ma:fieldsID="f19ff8aba27d790cecc4e3e52ae273ee" ns3:_="" ns4:_="">
    <xsd:import namespace="44a0c0cc-37b0-4679-9234-86882c4111ed"/>
    <xsd:import namespace="a203dc8b-5e21-4c8f-a717-1daa26f403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0c0cc-37b0-4679-9234-86882c4111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3dc8b-5e21-4c8f-a717-1daa26f40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73ADF-42B1-48B4-B9D0-FB1569D659D8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4a0c0cc-37b0-4679-9234-86882c4111ed"/>
    <ds:schemaRef ds:uri="http://purl.org/dc/elements/1.1/"/>
    <ds:schemaRef ds:uri="http://www.w3.org/XML/1998/namespace"/>
    <ds:schemaRef ds:uri="http://purl.org/dc/terms/"/>
    <ds:schemaRef ds:uri="a203dc8b-5e21-4c8f-a717-1daa26f4039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17E4CD-E00E-486C-B759-530BD7512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0c0cc-37b0-4679-9234-86882c4111ed"/>
    <ds:schemaRef ds:uri="a203dc8b-5e21-4c8f-a717-1daa26f40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5B54FC-F407-4B25-B491-BE3E70C0AC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urw-din</vt:lpstr>
      <vt:lpstr>Office Theme</vt:lpstr>
      <vt:lpstr>Minimum Cost Path</vt:lpstr>
      <vt:lpstr>Problem statement:</vt:lpstr>
      <vt:lpstr>Given a cost matrix cost[][] and a position (m, n) in cost[][], write a function that returns cost of mum cost path to reach (m, n) from (0, 0).</vt:lpstr>
      <vt:lpstr>PowerPoint Presentation</vt:lpstr>
      <vt:lpstr>Naive method:</vt:lpstr>
      <vt:lpstr>Recurssion Tree:</vt:lpstr>
      <vt:lpstr>Dynamic approach: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Cost Path</dc:title>
  <dc:creator>AHILAN A</dc:creator>
  <cp:lastModifiedBy>AHILAN A</cp:lastModifiedBy>
  <cp:revision>5</cp:revision>
  <dcterms:created xsi:type="dcterms:W3CDTF">2022-04-19T09:51:01Z</dcterms:created>
  <dcterms:modified xsi:type="dcterms:W3CDTF">2022-05-02T17:18:01Z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0x010100C201B1D108BF9A408AA81796E955B9A2</vt:lpwstr>
  </property>
</Properties>
</file>